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70a76855.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7eb2de3a.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111bf2d2.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41e2c1c4.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e1f4ca7.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28e16f2f.jpe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684a8ba0.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9167242.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12 total crimes in February 2022</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February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19 total crimes in February 2022</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28 total crimes in February 2022</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52 total crimes in February 2022</a:t>
            </a:r>
          </a:p>
          <a:p>
            <a:pPr lvl="1"/>
            <a:r>
              <a:rPr cap="none" sz="2400" i="0" b="1" u="none">
                <a:solidFill>
                  <a:srgbClr val="000000">
                    <a:alpha val="100000"/>
                  </a:srgbClr>
                </a:solidFill>
                <a:latin typeface="Arial"/>
                <a:cs typeface="Arial"/>
                <a:ea typeface="Arial"/>
                <a:sym typeface="Arial"/>
              </a:rPr>
              <a:t>12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9</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2022-03-23T10:54:05Z</dcterms:modified>
</cp:coreProperties>
</file>