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78695a9.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24cbc78d.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e9a0cda.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3c1dc51.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c678536.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05abb35.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550a460.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157be2d.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June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June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June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52 total crimes in June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2021-08-10T11:16:56Z</dcterms:modified>
</cp:coreProperties>
</file>