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32ccf9b0.jpe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2f1cabde.jpe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35793fc.jpe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6ab4871a.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4012c3c7.jpe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4ab5ff35eae.jpeg"/>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159 total crimes in June 2021</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101</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30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Botanical Heights, Central West End</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June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130 total crimes in June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114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16 total crimes in June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2</cp:revision>
  <dcterms:created xsi:type="dcterms:W3CDTF">2021-07-23T18:23:06Z</dcterms:created>
  <dcterms:modified xsi:type="dcterms:W3CDTF">2021-08-10T11:12:45Z</dcterms:modified>
</cp:coreProperties>
</file>