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70cd9b4f.jpe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4a8f9964.jpe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199f9a7a.jpe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3d56ccba.jpeg"/>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d9ae6cc.jpe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34a6620e.jpeg"/>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16902fe0.jpe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543726b2.jpeg"/>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Society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Person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Unspecified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17 total crimes in June 2021</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13</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Skinker DeBaliviere, DeBaliviere Place, West End, Visitation Park</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June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Society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Person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Unspecified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82 total crimes in June 2021</a:t>
            </a:r>
          </a:p>
          <a:p>
            <a:pPr lvl="1"/>
            <a:r>
              <a:rPr cap="none" sz="2400" i="0" b="1" u="none">
                <a:solidFill>
                  <a:srgbClr val="000000">
                    <a:alpha val="100000"/>
                  </a:srgbClr>
                </a:solidFill>
                <a:latin typeface="Arial"/>
                <a:cs typeface="Arial"/>
                <a:ea typeface="Arial"/>
                <a:sym typeface="Arial"/>
              </a:rPr>
              <a:t>14</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38</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16</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14</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Society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Person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Unspecified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7 total crimes in June 2021</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Society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Person Crimes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Unspecified Crimes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10 total crimes in June 2021</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4</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4</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loganbogenut</cp:lastModifiedBy>
  <cp:revision>2</cp:revision>
  <dcterms:created xsi:type="dcterms:W3CDTF">2021-07-23T18:23:06Z</dcterms:created>
  <dcterms:modified xsi:type="dcterms:W3CDTF">2021-08-10T11:15:38Z</dcterms:modified>
</cp:coreProperties>
</file>