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6bc8d9d.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4f541df.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1b7bad7.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4b9af6.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be0bf44.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102d3047.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159 total crimes in June 2021</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130 total crimes in June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16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2021-08-10T10:35:12Z</dcterms:modified>
</cp:coreProperties>
</file>