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3c6c31cb.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6339256a.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3cc7850a.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4eef72b2.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4a532c9a.jpe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1362d096.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190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62% change </a:t>
            </a:r>
            <a:r>
              <a:rPr cap="none" sz="2000" i="0" b="0" u="none">
                <a:solidFill>
                  <a:srgbClr val="000000">
                    <a:alpha val="100000"/>
                  </a:srgbClr>
                </a:solidFill>
                <a:latin typeface="Arial"/>
                <a:cs typeface="Arial"/>
                <a:ea typeface="Arial"/>
                <a:sym typeface="Arial"/>
              </a:rPr>
              <a:t>compared to February 2021 (117 total crimes)</a:t>
            </a:r>
          </a:p>
          <a:p>
            <a:pPr lvl="1"/>
            <a:r>
              <a:rPr cap="none" sz="2000" i="0" b="1" u="none">
                <a:solidFill>
                  <a:srgbClr val="000000">
                    <a:alpha val="100000"/>
                  </a:srgbClr>
                </a:solidFill>
                <a:latin typeface="Arial"/>
                <a:cs typeface="Arial"/>
                <a:ea typeface="Arial"/>
                <a:sym typeface="Arial"/>
              </a:rPr>
              <a:t>30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88% change</a:t>
            </a:r>
            <a:r>
              <a:rPr cap="none" sz="1600" i="0" b="0" u="none">
                <a:solidFill>
                  <a:srgbClr val="000000">
                    <a:alpha val="100000"/>
                  </a:srgbClr>
                </a:solidFill>
                <a:latin typeface="Arial"/>
                <a:cs typeface="Arial"/>
                <a:ea typeface="Arial"/>
                <a:sym typeface="Arial"/>
              </a:rPr>
              <a:t> compared to February 2021 (16 crimes against persons)</a:t>
            </a:r>
          </a:p>
          <a:p>
            <a:pPr lvl="1"/>
            <a:r>
              <a:rPr cap="none" sz="2000" i="0" b="1" u="none">
                <a:solidFill>
                  <a:srgbClr val="000000">
                    <a:alpha val="100000"/>
                  </a:srgbClr>
                </a:solidFill>
                <a:latin typeface="Arial"/>
                <a:cs typeface="Arial"/>
                <a:ea typeface="Arial"/>
                <a:sym typeface="Arial"/>
              </a:rPr>
              <a:t>16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February 2021 (24 crimes against society)</a:t>
            </a:r>
          </a:p>
          <a:p>
            <a:pPr lvl="1"/>
            <a:r>
              <a:rPr cap="none" sz="2000" i="0" b="1" u="none">
                <a:solidFill>
                  <a:srgbClr val="000000">
                    <a:alpha val="100000"/>
                  </a:srgbClr>
                </a:solidFill>
                <a:latin typeface="Arial"/>
                <a:cs typeface="Arial"/>
                <a:ea typeface="Arial"/>
                <a:sym typeface="Arial"/>
              </a:rPr>
              <a:t>131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93% change</a:t>
            </a:r>
            <a:r>
              <a:rPr cap="none" sz="1600" i="0" b="0" u="none">
                <a:solidFill>
                  <a:srgbClr val="000000">
                    <a:alpha val="100000"/>
                  </a:srgbClr>
                </a:solidFill>
                <a:latin typeface="Arial"/>
                <a:cs typeface="Arial"/>
                <a:ea typeface="Arial"/>
                <a:sym typeface="Arial"/>
              </a:rPr>
              <a:t> compared to February 2021 (68 crimes against property)</a:t>
            </a:r>
          </a:p>
          <a:p>
            <a:pPr lvl="1"/>
            <a:r>
              <a:rPr cap="none" sz="2000" i="0" b="1" u="none">
                <a:solidFill>
                  <a:srgbClr val="000000">
                    <a:alpha val="100000"/>
                  </a:srgbClr>
                </a:solidFill>
                <a:latin typeface="Arial"/>
                <a:cs typeface="Arial"/>
                <a:ea typeface="Arial"/>
                <a:sym typeface="Arial"/>
              </a:rPr>
              <a:t>13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44% change</a:t>
            </a:r>
            <a:r>
              <a:rPr cap="none" sz="1600" i="0" b="0" u="none">
                <a:solidFill>
                  <a:srgbClr val="000000">
                    <a:alpha val="100000"/>
                  </a:srgbClr>
                </a:solidFill>
                <a:latin typeface="Arial"/>
                <a:cs typeface="Arial"/>
                <a:ea typeface="Arial"/>
                <a:sym typeface="Arial"/>
              </a:rPr>
              <a:t> compared to February 2021 (9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332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20% change </a:t>
            </a:r>
            <a:r>
              <a:rPr cap="none" sz="2000" i="0" b="0" u="none">
                <a:solidFill>
                  <a:srgbClr val="000000">
                    <a:alpha val="100000"/>
                  </a:srgbClr>
                </a:solidFill>
                <a:latin typeface="Arial"/>
                <a:cs typeface="Arial"/>
                <a:ea typeface="Arial"/>
                <a:sym typeface="Arial"/>
              </a:rPr>
              <a:t>compared to this time in 2021 (277 total crimes)</a:t>
            </a:r>
          </a:p>
          <a:p>
            <a:pPr lvl="1"/>
            <a:r>
              <a:rPr cap="none" sz="2000" i="0" b="1" u="none">
                <a:solidFill>
                  <a:srgbClr val="000000">
                    <a:alpha val="100000"/>
                  </a:srgbClr>
                </a:solidFill>
                <a:latin typeface="Arial"/>
                <a:cs typeface="Arial"/>
                <a:ea typeface="Arial"/>
                <a:sym typeface="Arial"/>
              </a:rPr>
              <a:t>42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14% change</a:t>
            </a:r>
            <a:r>
              <a:rPr cap="none" sz="1600" i="0" b="0" u="none">
                <a:solidFill>
                  <a:srgbClr val="000000">
                    <a:alpha val="100000"/>
                  </a:srgbClr>
                </a:solidFill>
                <a:latin typeface="Arial"/>
                <a:cs typeface="Arial"/>
                <a:ea typeface="Arial"/>
                <a:sym typeface="Arial"/>
              </a:rPr>
              <a:t> compared to this time in 2021 (37 crimes against persons)</a:t>
            </a:r>
          </a:p>
          <a:p>
            <a:pPr lvl="1"/>
            <a:r>
              <a:rPr cap="none" sz="2000" i="0" b="1" u="none">
                <a:solidFill>
                  <a:srgbClr val="000000">
                    <a:alpha val="100000"/>
                  </a:srgbClr>
                </a:solidFill>
                <a:latin typeface="Arial"/>
                <a:cs typeface="Arial"/>
                <a:ea typeface="Arial"/>
                <a:sym typeface="Arial"/>
              </a:rPr>
              <a:t>25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-48% change</a:t>
            </a:r>
            <a:r>
              <a:rPr cap="none" sz="1600" i="0" b="0" u="none">
                <a:solidFill>
                  <a:srgbClr val="000000">
                    <a:alpha val="100000"/>
                  </a:srgbClr>
                </a:solidFill>
                <a:latin typeface="Arial"/>
                <a:cs typeface="Arial"/>
                <a:ea typeface="Arial"/>
                <a:sym typeface="Arial"/>
              </a:rPr>
              <a:t> compared to this time in 2021 (48 crimes against society)</a:t>
            </a:r>
          </a:p>
          <a:p>
            <a:pPr lvl="1"/>
            <a:r>
              <a:rPr cap="none" sz="2000" i="0" b="1" u="none">
                <a:solidFill>
                  <a:srgbClr val="000000">
                    <a:alpha val="100000"/>
                  </a:srgbClr>
                </a:solidFill>
                <a:latin typeface="Arial"/>
                <a:cs typeface="Arial"/>
                <a:ea typeface="Arial"/>
                <a:sym typeface="Arial"/>
              </a:rPr>
              <a:t>232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42% change</a:t>
            </a:r>
            <a:r>
              <a:rPr cap="none" sz="1600" i="0" b="0" u="none">
                <a:solidFill>
                  <a:srgbClr val="000000">
                    <a:alpha val="100000"/>
                  </a:srgbClr>
                </a:solidFill>
                <a:latin typeface="Arial"/>
                <a:cs typeface="Arial"/>
                <a:ea typeface="Arial"/>
                <a:sym typeface="Arial"/>
              </a:rPr>
              <a:t> compared to this time in 2021 (163 crimes against property)</a:t>
            </a:r>
          </a:p>
          <a:p>
            <a:pPr lvl="1"/>
            <a:r>
              <a:rPr cap="none" sz="2000" i="0" b="1" u="none">
                <a:solidFill>
                  <a:srgbClr val="000000">
                    <a:alpha val="100000"/>
                  </a:srgbClr>
                </a:solidFill>
                <a:latin typeface="Arial"/>
                <a:cs typeface="Arial"/>
                <a:ea typeface="Arial"/>
                <a:sym typeface="Arial"/>
              </a:rPr>
              <a:t>33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14% change</a:t>
            </a:r>
            <a:r>
              <a:rPr cap="none" sz="1600" i="0" b="0" u="none">
                <a:solidFill>
                  <a:srgbClr val="000000">
                    <a:alpha val="100000"/>
                  </a:srgbClr>
                </a:solidFill>
                <a:latin typeface="Arial"/>
                <a:cs typeface="Arial"/>
                <a:ea typeface="Arial"/>
                <a:sym typeface="Arial"/>
              </a:rPr>
              <a:t> compared to this time in 2021 (37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29%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000" i="0" b="1" u="none">
                <a:solidFill>
                  <a:srgbClr val="000000">
                    <a:alpha val="100000"/>
                  </a:srgbClr>
                </a:solidFill>
                <a:latin typeface="Arial"/>
                <a:cs typeface="Arial"/>
                <a:ea typeface="Arial"/>
                <a:sym typeface="Arial"/>
              </a:rPr>
              <a:t>1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000" i="0" b="1" u="none">
                <a:solidFill>
                  <a:srgbClr val="000000">
                    <a:alpha val="100000"/>
                  </a:srgbClr>
                </a:solidFill>
                <a:latin typeface="Arial"/>
                <a:cs typeface="Arial"/>
                <a:ea typeface="Arial"/>
                <a:sym typeface="Arial"/>
              </a:rPr>
              <a:t>0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000" i="0" b="1" u="none">
                <a:solidFill>
                  <a:srgbClr val="000000">
                    <a:alpha val="100000"/>
                  </a:srgbClr>
                </a:solidFill>
                <a:latin typeface="Arial"/>
                <a:cs typeface="Arial"/>
                <a:ea typeface="Arial"/>
                <a:sym typeface="Arial"/>
              </a:rPr>
              <a:t>14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56%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000" i="0" b="1" u="none">
                <a:solidFill>
                  <a:srgbClr val="000000">
                    <a:alpha val="100000"/>
                  </a:srgbClr>
                </a:solidFill>
                <a:latin typeface="Arial"/>
                <a:cs typeface="Arial"/>
                <a:ea typeface="Arial"/>
                <a:sym typeface="Arial"/>
              </a:rPr>
              <a:t>3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38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65%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000" i="0" b="1" u="none">
                <a:solidFill>
                  <a:srgbClr val="000000">
                    <a:alpha val="100000"/>
                  </a:srgbClr>
                </a:solidFill>
                <a:latin typeface="Arial"/>
                <a:cs typeface="Arial"/>
                <a:ea typeface="Arial"/>
                <a:sym typeface="Arial"/>
              </a:rPr>
              <a:t>5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000" i="0" b="1" u="none">
                <a:solidFill>
                  <a:srgbClr val="000000">
                    <a:alpha val="100000"/>
                  </a:srgbClr>
                </a:solidFill>
                <a:latin typeface="Arial"/>
                <a:cs typeface="Arial"/>
                <a:ea typeface="Arial"/>
                <a:sym typeface="Arial"/>
              </a:rPr>
              <a:t>2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000" i="0" b="1" u="none">
                <a:solidFill>
                  <a:srgbClr val="000000">
                    <a:alpha val="100000"/>
                  </a:srgbClr>
                </a:solidFill>
                <a:latin typeface="Arial"/>
                <a:cs typeface="Arial"/>
                <a:ea typeface="Arial"/>
                <a:sym typeface="Arial"/>
              </a:rPr>
              <a:t>28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115%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000" i="0" b="1" u="none">
                <a:solidFill>
                  <a:srgbClr val="000000">
                    <a:alpha val="100000"/>
                  </a:srgbClr>
                </a:solidFill>
                <a:latin typeface="Arial"/>
                <a:cs typeface="Arial"/>
                <a:ea typeface="Arial"/>
                <a:sym typeface="Arial"/>
              </a:rPr>
              <a:t>3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54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-41% change </a:t>
            </a:r>
            <a:r>
              <a:rPr cap="none" sz="2000" i="0" b="0" u="none">
                <a:solidFill>
                  <a:srgbClr val="000000">
                    <a:alpha val="100000"/>
                  </a:srgbClr>
                </a:solidFill>
                <a:latin typeface="Arial"/>
                <a:cs typeface="Arial"/>
                <a:ea typeface="Arial"/>
                <a:sym typeface="Arial"/>
              </a:rPr>
              <a:t>compared to February 2021 (91 total crimes)</a:t>
            </a:r>
          </a:p>
          <a:p>
            <a:pPr lvl="1"/>
            <a:r>
              <a:rPr cap="none" sz="2000" i="0" b="1" u="none">
                <a:solidFill>
                  <a:srgbClr val="000000">
                    <a:alpha val="100000"/>
                  </a:srgbClr>
                </a:solidFill>
                <a:latin typeface="Arial"/>
                <a:cs typeface="Arial"/>
                <a:ea typeface="Arial"/>
                <a:sym typeface="Arial"/>
              </a:rPr>
              <a:t>3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200% change</a:t>
            </a:r>
            <a:r>
              <a:rPr cap="none" sz="1600" i="0" b="0" u="none">
                <a:solidFill>
                  <a:srgbClr val="000000">
                    <a:alpha val="100000"/>
                  </a:srgbClr>
                </a:solidFill>
                <a:latin typeface="Arial"/>
                <a:cs typeface="Arial"/>
                <a:ea typeface="Arial"/>
                <a:sym typeface="Arial"/>
              </a:rPr>
              <a:t> compared to February 2021 (1 crimes against persons)</a:t>
            </a:r>
          </a:p>
          <a:p>
            <a:pPr lvl="1"/>
            <a:r>
              <a:rPr cap="none" sz="2000" i="0" b="1" u="none">
                <a:solidFill>
                  <a:srgbClr val="000000">
                    <a:alpha val="100000"/>
                  </a:srgbClr>
                </a:solidFill>
                <a:latin typeface="Arial"/>
                <a:cs typeface="Arial"/>
                <a:ea typeface="Arial"/>
                <a:sym typeface="Arial"/>
              </a:rPr>
              <a:t>2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crimes against society)</a:t>
            </a:r>
          </a:p>
          <a:p>
            <a:pPr lvl="1"/>
            <a:r>
              <a:rPr cap="none" sz="2000" i="0" b="1" u="none">
                <a:solidFill>
                  <a:srgbClr val="000000">
                    <a:alpha val="100000"/>
                  </a:srgbClr>
                </a:solidFill>
                <a:latin typeface="Arial"/>
                <a:cs typeface="Arial"/>
                <a:ea typeface="Arial"/>
                <a:sym typeface="Arial"/>
              </a:rPr>
              <a:t>43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-52% change</a:t>
            </a:r>
            <a:r>
              <a:rPr cap="none" sz="1600" i="0" b="0" u="none">
                <a:solidFill>
                  <a:srgbClr val="000000">
                    <a:alpha val="100000"/>
                  </a:srgbClr>
                </a:solidFill>
                <a:latin typeface="Arial"/>
                <a:cs typeface="Arial"/>
                <a:ea typeface="Arial"/>
                <a:sym typeface="Arial"/>
              </a:rPr>
              <a:t> compared to February 2021 (89 crimes against property)</a:t>
            </a:r>
          </a:p>
          <a:p>
            <a:pPr lvl="1"/>
            <a:r>
              <a:rPr cap="none" sz="2000" i="0" b="1" u="none">
                <a:solidFill>
                  <a:srgbClr val="000000">
                    <a:alpha val="100000"/>
                  </a:srgbClr>
                </a:solidFill>
                <a:latin typeface="Arial"/>
                <a:cs typeface="Arial"/>
                <a:ea typeface="Arial"/>
                <a:sym typeface="Arial"/>
              </a:rPr>
              <a:t>6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500% change</a:t>
            </a:r>
            <a:r>
              <a:rPr cap="none" sz="1600" i="0" b="0" u="none">
                <a:solidFill>
                  <a:srgbClr val="000000">
                    <a:alpha val="100000"/>
                  </a:srgbClr>
                </a:solidFill>
                <a:latin typeface="Arial"/>
                <a:cs typeface="Arial"/>
                <a:ea typeface="Arial"/>
                <a:sym typeface="Arial"/>
              </a:rPr>
              <a:t> compared to February 2021 (1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93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-35% change </a:t>
            </a:r>
            <a:r>
              <a:rPr cap="none" sz="2000" i="0" b="0" u="none">
                <a:solidFill>
                  <a:srgbClr val="000000">
                    <a:alpha val="100000"/>
                  </a:srgbClr>
                </a:solidFill>
                <a:latin typeface="Arial"/>
                <a:cs typeface="Arial"/>
                <a:ea typeface="Arial"/>
                <a:sym typeface="Arial"/>
              </a:rPr>
              <a:t>compared to this time in 2021 (144 total crimes)</a:t>
            </a:r>
          </a:p>
          <a:p>
            <a:pPr lvl="1"/>
            <a:r>
              <a:rPr cap="none" sz="2000" i="0" b="1" u="none">
                <a:solidFill>
                  <a:srgbClr val="000000">
                    <a:alpha val="100000"/>
                  </a:srgbClr>
                </a:solidFill>
                <a:latin typeface="Arial"/>
                <a:cs typeface="Arial"/>
                <a:ea typeface="Arial"/>
                <a:sym typeface="Arial"/>
              </a:rPr>
              <a:t>6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 change</a:t>
            </a:r>
            <a:r>
              <a:rPr cap="none" sz="1600" i="0" b="0" u="none">
                <a:solidFill>
                  <a:srgbClr val="000000">
                    <a:alpha val="100000"/>
                  </a:srgbClr>
                </a:solidFill>
                <a:latin typeface="Arial"/>
                <a:cs typeface="Arial"/>
                <a:ea typeface="Arial"/>
                <a:sym typeface="Arial"/>
              </a:rPr>
              <a:t> compared to this time in 2021 (5 crimes against persons)</a:t>
            </a:r>
          </a:p>
          <a:p>
            <a:pPr lvl="1"/>
            <a:r>
              <a:rPr cap="none" sz="2000" i="0" b="1" u="none">
                <a:solidFill>
                  <a:srgbClr val="000000">
                    <a:alpha val="100000"/>
                  </a:srgbClr>
                </a:solidFill>
                <a:latin typeface="Arial"/>
                <a:cs typeface="Arial"/>
                <a:ea typeface="Arial"/>
                <a:sym typeface="Arial"/>
              </a:rPr>
              <a:t>3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-40% change</a:t>
            </a:r>
            <a:r>
              <a:rPr cap="none" sz="1600" i="0" b="0" u="none">
                <a:solidFill>
                  <a:srgbClr val="000000">
                    <a:alpha val="100000"/>
                  </a:srgbClr>
                </a:solidFill>
                <a:latin typeface="Arial"/>
                <a:cs typeface="Arial"/>
                <a:ea typeface="Arial"/>
                <a:sym typeface="Arial"/>
              </a:rPr>
              <a:t> compared to this time in 2021 (5 crimes against society)</a:t>
            </a:r>
          </a:p>
          <a:p>
            <a:pPr lvl="1"/>
            <a:r>
              <a:rPr cap="none" sz="2000" i="0" b="1" u="none">
                <a:solidFill>
                  <a:srgbClr val="000000">
                    <a:alpha val="100000"/>
                  </a:srgbClr>
                </a:solidFill>
                <a:latin typeface="Arial"/>
                <a:cs typeface="Arial"/>
                <a:ea typeface="Arial"/>
                <a:sym typeface="Arial"/>
              </a:rPr>
              <a:t>72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-42% change</a:t>
            </a:r>
            <a:r>
              <a:rPr cap="none" sz="1600" i="0" b="0" u="none">
                <a:solidFill>
                  <a:srgbClr val="000000">
                    <a:alpha val="100000"/>
                  </a:srgbClr>
                </a:solidFill>
                <a:latin typeface="Arial"/>
                <a:cs typeface="Arial"/>
                <a:ea typeface="Arial"/>
                <a:sym typeface="Arial"/>
              </a:rPr>
              <a:t> compared to this time in 2021 (124 crimes against property)</a:t>
            </a:r>
          </a:p>
          <a:p>
            <a:pPr lvl="1"/>
            <a:r>
              <a:rPr cap="none" sz="2000" i="0" b="1" u="none">
                <a:solidFill>
                  <a:srgbClr val="000000">
                    <a:alpha val="100000"/>
                  </a:srgbClr>
                </a:solidFill>
                <a:latin typeface="Arial"/>
                <a:cs typeface="Arial"/>
                <a:ea typeface="Arial"/>
                <a:sym typeface="Arial"/>
              </a:rPr>
              <a:t>12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 change</a:t>
            </a:r>
            <a:r>
              <a:rPr cap="none" sz="1600" i="0" b="0" u="none">
                <a:solidFill>
                  <a:srgbClr val="000000">
                    <a:alpha val="100000"/>
                  </a:srgbClr>
                </a:solidFill>
                <a:latin typeface="Arial"/>
                <a:cs typeface="Arial"/>
                <a:ea typeface="Arial"/>
                <a:sym typeface="Arial"/>
              </a:rPr>
              <a:t> compared to this time in 2021 (5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2022-03-23T22:06:05Z</dcterms:modified>
</cp:coreProperties>
</file>