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4c31ca4b.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58d82901.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576c2e38.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7f4e8b5e.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7da0099d.jpe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15d762da.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6f9ae169.jpe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26b55a27.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-14%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1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-50%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9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1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-13%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3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15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15%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1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36%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0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0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16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78%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3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36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57%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0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31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138%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28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100%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6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5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150%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13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44%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56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143%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8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5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39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200%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52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271%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12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300%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9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350%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24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167%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7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97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322%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15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275%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15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400%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57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338%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10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233%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2022-03-23T22:10:28Z</dcterms:modified>
</cp:coreProperties>
</file>