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0b8c25b.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f8693d.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1ec5275e.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19b9c1a.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f258032.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7038ba0.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cc7cc4.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71132844.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32 total crimes in August 2021</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August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August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31 total crimes in August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42 total crimes in August 2021</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2021-09-10T14:40:40Z</dcterms:modified>
</cp:coreProperties>
</file>