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1c4839c.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6c9c8815.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18aa5268.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5608367e.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322a2878.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6dc6f802.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151 total crimes in August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123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August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103 total crimes in August 2021</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 total crimes in August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2021-09-10T14:31:31Z</dcterms:modified>
</cp:coreProperties>
</file>