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d0637b1.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332752d.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5aaffd2.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7d81474f.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3270d3e8.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d683e37.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191d3fa6.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f3db82b.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 total crimes in August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August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84 total crimes in August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14 total crimes in August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49 total crimes in August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2021-09-10T14:45:52Z</dcterms:modified>
</cp:coreProperties>
</file>