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82c5f23812a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Forest Park Southeast, Botanical Heights, Central West End, Medical Campus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Crime Report: April 2020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14 total crimes in April 2020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-22% change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April 2019 (18 total crimes)</a:t>
            </a:r>
            <a:pPr lvl="1"/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crime(s) against persons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in April 2020</a:t>
            </a:r>
            <a:pPr lvl="1"/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-100% change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April 2019 (3 crimes against persons)</a:t>
            </a:r>
            <a:pPr lvl="2"/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102 total crimes in 2020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50% change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(68 total crimes)</a:t>
            </a:r>
            <a:pPr lvl="1"/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17 crime(s) against persons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in 2020</a:t>
            </a:r>
            <a:pPr lvl="1"/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89% change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(9 crimes against persons)</a:t>
            </a:r>
            <a:pPr lvl="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Southeast: Year to Year Comparison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1511047"/>
                <a:gridCol w="486012"/>
                <a:gridCol w="501497"/>
                <a:gridCol w="501360"/>
                <a:gridCol w="478168"/>
                <a:gridCol w="524689"/>
                <a:gridCol w="486012"/>
                <a:gridCol w="439355"/>
                <a:gridCol w="509341"/>
                <a:gridCol w="509341"/>
                <a:gridCol w="478100"/>
                <a:gridCol w="509205"/>
                <a:gridCol w="509205"/>
                <a:gridCol w="571347"/>
              </a:tblGrid>
              <a:tr h="28875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Apr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Jul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Aug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365760" y="4023360"/>
          <a:ext cx="3657600" cy="2743200"/>
        </p:xfrm>
        <a:graphic>
          <a:graphicData uri="http://schemas.openxmlformats.org/drawingml/2006/table">
            <a:tbl>
              <a:tblPr/>
              <a:tblGrid>
                <a:gridCol w="1511047"/>
                <a:gridCol w="486012"/>
                <a:gridCol w="501497"/>
                <a:gridCol w="501360"/>
                <a:gridCol w="478168"/>
                <a:gridCol w="571347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Apr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5166360" y="1900646"/>
          <a:ext cx="3657600" cy="2743200"/>
        </p:xfrm>
        <a:graphic>
          <a:graphicData uri="http://schemas.openxmlformats.org/drawingml/2006/table">
            <a:tbl>
              <a:tblPr/>
              <a:tblGrid>
                <a:gridCol w="1472030"/>
                <a:gridCol w="1394131"/>
              </a:tblGrid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1051560" y="1900646"/>
          <a:ext cx="3657600" cy="2743200"/>
        </p:xfrm>
        <a:graphic>
          <a:graphicData uri="http://schemas.openxmlformats.org/drawingml/2006/table">
            <a:tbl>
              <a:tblPr/>
              <a:tblGrid>
                <a:gridCol w="1293448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Day of the Week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Sun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Mon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Tue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Wed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Thu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918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Fri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Sat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1051560" y="4447903"/>
          <a:ext cx="3657600" cy="2743200"/>
        </p:xfrm>
        <a:graphic>
          <a:graphicData uri="http://schemas.openxmlformats.org/drawingml/2006/table">
            <a:tbl>
              <a:tblPr/>
              <a:tblGrid>
                <a:gridCol w="1759206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Crimes Against Persons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FALSE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5166360" y="4447903"/>
          <a:ext cx="3657600" cy="2743200"/>
        </p:xfrm>
        <a:graphic>
          <a:graphicData uri="http://schemas.openxmlformats.org/drawingml/2006/table">
            <a:tbl>
              <a:tblPr/>
              <a:tblGrid>
                <a:gridCol w="1013775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Time of 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Total Crime Map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2020-05-12T12:49:37Z</dcterms:modified>
  <cp:category/>
</cp:coreProperties>
</file>