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Relationship Id="rId21" Type="http://schemas.openxmlformats.org/officeDocument/2006/relationships/slide" Target="slides/slide14.xml"/>
<Relationship Id="rId22" Type="http://schemas.openxmlformats.org/officeDocument/2006/relationships/slide" Target="slides/slide15.xml"/>
<Relationship Id="rId23" Type="http://schemas.openxmlformats.org/officeDocument/2006/relationships/slide" Target="slides/slide16.xml"/>
<Relationship Id="rId24" Type="http://schemas.openxmlformats.org/officeDocument/2006/relationships/slide" Target="slides/slide17.xml"/>
<Relationship Id="rId25" Type="http://schemas.openxmlformats.org/officeDocument/2006/relationships/slide" Target="slides/slide18.xml"/>
<Relationship Id="rId26" Type="http://schemas.openxmlformats.org/officeDocument/2006/relationships/slide" Target="slides/slide19.xml"/>
<Relationship Id="rId27" Type="http://schemas.openxmlformats.org/officeDocument/2006/relationships/slide" Target="slides/slide20.xml"/>
<Relationship Id="rId28" Type="http://schemas.openxmlformats.org/officeDocument/2006/relationships/slide" Target="slides/slide21.xml"/>
<Relationship Id="rId29" Type="http://schemas.openxmlformats.org/officeDocument/2006/relationships/slide" Target="slides/slide2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f40f40a4e774.jpe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f40fa5791d4.jpe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f40f3d7e9206.jpe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Forest Park Southeast, Botanical Heights, Central West End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Monthly Crime Report: March 2021</a:t>
            </a:r>
          </a:p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3657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Property Crimes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Property Crimes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Society Crimes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Person Crimes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Unspecified Crimes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19 total crimes in March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14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3657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Property Crimes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Property Crimes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 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10 total crimes in March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0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8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Society Crimes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Person Crimes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Unspecified Crimes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3657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Property Crimes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Property Crimes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Society Crimes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Person Crimes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Unspecified Crimes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 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122 total crimes in March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83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15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21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2021-07-14T17:10:10Z</dcterms:modified>
  <cp:category/>
</cp:coreProperties>
</file>