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4d4e370d.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4a005e21.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5e23ee7b.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8fdfd86.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5b0f6d06.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28eac587.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190 total crimes in February 2022</a:t>
            </a:r>
          </a:p>
          <a:p>
            <a:pPr lvl="1"/>
            <a:r>
              <a:rPr cap="none" sz="2400" i="0" b="1" u="none">
                <a:solidFill>
                  <a:srgbClr val="000000">
                    <a:alpha val="100000"/>
                  </a:srgbClr>
                </a:solidFill>
                <a:latin typeface="Arial"/>
                <a:cs typeface="Arial"/>
                <a:ea typeface="Arial"/>
                <a:sym typeface="Arial"/>
              </a:rPr>
              <a:t>30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February 2022</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54 total crimes in February 2022</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tblGrid>
              <a:tr h="228600">
                <a:tc gridSpan="3">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2022-03-23T14:34:14Z</dcterms:modified>
</cp:coreProperties>
</file>