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5bb91555.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5427ae7e.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7930fd5b.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7f499f85.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71484f94.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4260b7a6.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122 total crimes in March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21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Botanical Heights, Central West End</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March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19 total crimes in March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10 total crimes in March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2021-08-06T15:43:08Z</dcterms:modified>
</cp:coreProperties>
</file>