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607-3D01-DC4D-BEC9-361B00C3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FEC4D-C6C6-5542-977E-C92C485E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AD6C-AEE6-9740-BF09-387CAE2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1F4C-8844-A24C-90A2-F762CDC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7B64-1FB0-7E4A-B45B-DC1021CA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85BB-650A-4648-9A88-15F24C0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8CF36-1C30-EC40-B5F3-91A15CC3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6E4D-A002-834D-9B9A-C78CE4E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02A8-7F4D-3441-904E-ADDE44DF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FC39-2393-044D-A557-B59DF382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BCE9-056C-D341-8BA3-F404B91CC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9C09-CB66-654B-B845-AE00735A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9271-E12D-9840-B65A-F30721B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35F1-C7F6-B34A-881D-B62EC3F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C3F5-C22B-054F-9449-15C4127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A10E-AC03-5049-96B2-FBEDB6D7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6931-2F40-594C-B5E8-E5D6A527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45FA-E40C-7C4A-AF04-CBD2C14D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FCCA-39A6-1544-B844-26A20F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C4B8-F74A-E449-BA30-37078FD8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599-3AA2-AB4F-97B3-EF505417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27FB-538E-5F41-BB39-550F0921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C8C6-6575-2A4C-9B4D-A82B9C1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A128-3A26-1546-AF7D-5E7F6DC1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2119-556C-BA44-B607-E3E98EE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FCE5-45E9-C444-8166-5BD9B5E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FCD0-A7BC-DE40-BEA4-AFC0813AE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AE0E-8BE9-3243-9178-80B32FFA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CACD-0C29-C042-9508-D4C6793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233D-3E49-9D4A-A81D-FEB5554B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9146-D927-2540-980E-8F94629E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51A-7B19-0245-8184-D5790962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21D2-7360-A344-8E52-D7F5E049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79E8-F12E-4542-897E-93B4D4DE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4956F-BA9A-6742-800B-9D4787F54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C95EC-CBAF-5746-881A-7F82D91D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9317-5AB8-2F4B-9286-F1F5AAFC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205D-442B-8046-AF23-77CD195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CE6C8-35BD-A34E-923B-17BE12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923-0073-3546-A84D-A3FAAF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03BA-FFD9-2D46-8E38-622C0A51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502A-F89F-534D-8251-D36833FF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455BC-727D-774E-AA1F-56CFB8AB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57E83-F18C-6240-A6F6-C81805E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D78A5-B705-444B-9C96-6E2B8EC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179E-6892-904A-AF54-0C161FC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E30-0A9D-994F-AC2A-3A8ED51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C2B4-FA6D-FB49-BE43-BDDC87E2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17AB-1518-EA41-9D8E-AF0AE05F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1476-DA80-574F-B7B3-80C1987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C97A-9F8A-9449-A878-A87C6683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EDA2-31E0-1D4D-ADEC-59AC6F4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8364-FA6E-7E43-96A4-B8B7EA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4226-9074-0D41-9EE1-1013D545D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9400-1390-E64F-A12F-394FBCD8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6229-EE8B-E749-9C03-C10E57D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99A5-6D90-7841-BDD0-7897F3FF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0370-1126-D442-81DC-5B45CEE4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E28A6-B189-B148-BAF0-C16D255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219B-2304-E343-9F67-EF09C1D8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39DF-5F98-F743-967C-7438FD99E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1760-9D95-414D-BA62-6D53B336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08B8-7EEE-9249-BD5D-A9020BA6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5C09-737E-B244-AB01-74B24DF2F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AF5B1-D2D0-1347-80A2-FF186D162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Bogenut</dc:creator>
  <cp:lastModifiedBy>Logan Bogenut</cp:lastModifiedBy>
  <cp:revision>1</cp:revision>
  <dcterms:created xsi:type="dcterms:W3CDTF">2021-07-23T18:23:06Z</dcterms:created>
  <dcterms:modified xsi:type="dcterms:W3CDTF">2021-07-23T18:24:02Z</dcterms:modified>
</cp:coreProperties>
</file>