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 Id="rId40" Type="http://schemas.openxmlformats.org/officeDocument/2006/relationships/slide" Target="slides/slide35.xml"/>
<Relationship Id="rId41" Type="http://schemas.openxmlformats.org/officeDocument/2006/relationships/slide" Target="slides/slide36.xml"/>
<Relationship Id="rId42" Type="http://schemas.openxmlformats.org/officeDocument/2006/relationships/slide" Target="slides/slide37.xml"/>
<Relationship Id="rId43" Type="http://schemas.openxmlformats.org/officeDocument/2006/relationships/slide" Target="slides/slide38.xml"/>
<Relationship Id="rId44" Type="http://schemas.openxmlformats.org/officeDocument/2006/relationships/slide" Target="slides/slide39.xml"/>
<Relationship Id="rId45" Type="http://schemas.openxmlformats.org/officeDocument/2006/relationships/slide" Target="slides/slide40.xml"/>
<Relationship Id="rId46" Type="http://schemas.openxmlformats.org/officeDocument/2006/relationships/slide" Target="slides/slide41.xml"/>
<Relationship Id="rId47" Type="http://schemas.openxmlformats.org/officeDocument/2006/relationships/slide" Target="slides/slide4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5ceb5290.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5d799b98.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5ad64819.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2a178fe6.jpe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70e85aa0.jpeg"/>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2695f849.jpe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3fdf9469.jpeg"/>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42b59cbf3ae.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23 total crimes in October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16</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Academy, Fountain Park, Lewis Place, Vandeventer</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October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Fountain Park: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17 total crimes in October 2021</a:t>
            </a:r>
          </a:p>
          <a:p>
            <a:pPr lvl="1"/>
            <a:r>
              <a:rPr cap="none" sz="2400" i="0" b="1" u="none">
                <a:solidFill>
                  <a:srgbClr val="000000">
                    <a:alpha val="100000"/>
                  </a:srgbClr>
                </a:solidFill>
                <a:latin typeface="Arial"/>
                <a:cs typeface="Arial"/>
                <a:ea typeface="Arial"/>
                <a:sym typeface="Arial"/>
              </a:rPr>
              <a:t>4</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Society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Person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Lewis Place: Unspecified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32 total crimes in October 2021</a:t>
            </a:r>
          </a:p>
          <a:p>
            <a:pPr lvl="1"/>
            <a:r>
              <a:rPr cap="none" sz="2400" i="0" b="1" u="none">
                <a:solidFill>
                  <a:srgbClr val="000000">
                    <a:alpha val="100000"/>
                  </a:srgbClr>
                </a:solidFill>
                <a:latin typeface="Arial"/>
                <a:cs typeface="Arial"/>
                <a:ea typeface="Arial"/>
                <a:sym typeface="Arial"/>
              </a:rPr>
              <a:t>9</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Property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Society Crimes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Person Crimes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Vandeventer: Unspecified Crimes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Expanded Service Area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39 total crimes in October 2021</a:t>
            </a:r>
          </a:p>
          <a:p>
            <a:pPr lvl="1"/>
            <a:r>
              <a:rPr cap="none" sz="2400" i="0" b="1" u="none">
                <a:solidFill>
                  <a:srgbClr val="000000">
                    <a:alpha val="100000"/>
                  </a:srgbClr>
                </a:solidFill>
                <a:latin typeface="Arial"/>
                <a:cs typeface="Arial"/>
                <a:ea typeface="Arial"/>
                <a:sym typeface="Arial"/>
              </a:rPr>
              <a:t>12</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20</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Academy</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2021-11-09T12:23:52Z</dcterms:modified>
</cp:coreProperties>
</file>