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0c4185b.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a1b0f2b.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680e5a5.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864e001.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76ae765e.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1a96c688.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226 total crimes in October 2021</a:t>
            </a:r>
          </a:p>
          <a:p>
            <a:pPr lvl="1"/>
            <a:r>
              <a:rPr cap="none" sz="2400" i="0" b="1" u="none">
                <a:solidFill>
                  <a:srgbClr val="000000">
                    <a:alpha val="100000"/>
                  </a:srgbClr>
                </a:solidFill>
                <a:latin typeface="Arial"/>
                <a:cs typeface="Arial"/>
                <a:ea typeface="Arial"/>
                <a:sym typeface="Arial"/>
              </a:rPr>
              <a:t>19</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194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Botanical Heights, Central West End</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October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50 total crimes in October 2021</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25 total crimes in October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22</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2021-11-09T12:11:15Z</dcterms:modified>
</cp:coreProperties>
</file>