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c51ab68.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5cc4f93.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87c4f48.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9390452.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e4ab06d.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984fcac.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9e8b653.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5319d5a.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48 total crimes in October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Skinker DeBaliviere, DeBaliviere Place, West End, Visitation Park</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October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57 total crimes in October 2021</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 total crimes in October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 total crimes in October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2021-11-09T12:30:21Z</dcterms:modified>
</cp:coreProperties>
</file>