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fd0f5f7.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3fc443a7.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e35a9a5.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514c82a.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7614001.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71b10da4.jpe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ef6c44c.jpe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68620c3.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23 total crimes in September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September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 total crimes in September 2021</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32 total crimes in September 2021</a:t>
            </a:r>
          </a:p>
          <a:p>
            <a:pPr lvl="1"/>
            <a:r>
              <a:rPr cap="none" sz="2400" i="0" b="1" u="none">
                <a:solidFill>
                  <a:srgbClr val="000000">
                    <a:alpha val="100000"/>
                  </a:srgbClr>
                </a:solidFill>
                <a:latin typeface="Arial"/>
                <a:cs typeface="Arial"/>
                <a:ea typeface="Arial"/>
                <a:sym typeface="Arial"/>
              </a:rPr>
              <a:t>9</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39 total crimes in September 2021</a:t>
            </a:r>
          </a:p>
          <a:p>
            <a:pPr lvl="1"/>
            <a:r>
              <a:rPr cap="none" sz="2400" i="0" b="1" u="none">
                <a:solidFill>
                  <a:srgbClr val="000000">
                    <a:alpha val="100000"/>
                  </a:srgbClr>
                </a:solidFill>
                <a:latin typeface="Arial"/>
                <a:cs typeface="Arial"/>
                <a:ea typeface="Arial"/>
                <a:sym typeface="Arial"/>
              </a:rPr>
              <a:t>12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2021-11-09T12:21:34Z</dcterms:modified>
</cp:coreProperties>
</file>