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3a3abe06.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669199c7.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61070c6c.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15c0b838.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1f7e6fb0.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18b97ee8.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226 total crimes in September 2021</a:t>
            </a:r>
          </a:p>
          <a:p>
            <a:pPr lvl="1"/>
            <a:r>
              <a:rPr cap="none" sz="2400" i="0" b="1" u="none">
                <a:solidFill>
                  <a:srgbClr val="000000">
                    <a:alpha val="100000"/>
                  </a:srgbClr>
                </a:solidFill>
                <a:latin typeface="Arial"/>
                <a:cs typeface="Arial"/>
                <a:ea typeface="Arial"/>
                <a:sym typeface="Arial"/>
              </a:rPr>
              <a:t>19</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194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Botanical Heights, Central West End</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September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50 total crimes in September 2021</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25 total crimes in September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2021-11-09T11:57:29Z</dcterms:modified>
</cp:coreProperties>
</file>