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4d1b03b.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288fc2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f6353bb.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20e2a16.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fed2406.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9d826b3.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dd4e80e.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f5673e0.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48 total crimes in September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39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Skinker DeBaliviere, DeBaliviere Place, West End, Visitation Park</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September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DeBaliviere Place: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57 total crimes in September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West End: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September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Visitation Park: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September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Skinker DeBaliviere</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2021-11-09T12:27:46Z</dcterms:modified>
</cp:coreProperties>
</file>