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 Id="rId48" Type="http://schemas.openxmlformats.org/officeDocument/2006/relationships/slide" Target="slides/slide4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4582cff4.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f22bfd3.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325fbd68.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2b8c10ae.jpe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789b25d7.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11d1841d.jpeg"/>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5238950e.jpeg"/>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3c21a79b.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12 total crimes in December 2021</a:t>
            </a:r>
          </a:p>
          <a:p>
            <a:pPr lvl="1"/>
            <a:r>
              <a:rPr cap="none" sz="2400" i="0" b="1" u="none">
                <a:solidFill>
                  <a:srgbClr val="000000">
                    <a:alpha val="100000"/>
                  </a:srgbClr>
                </a:solidFill>
                <a:latin typeface="Arial"/>
                <a:cs typeface="Arial"/>
                <a:ea typeface="Arial"/>
                <a:sym typeface="Arial"/>
              </a:rPr>
              <a:t>7</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West End, Visitation Park, Skinker DeBaliviere, DeBaliviere Place</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December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24 total crimes in December 2021</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22</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Society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Person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Unspecified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29 total crimes in December 2021</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28</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Society Crimes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Person Crimes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Expanded Service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75 total crimes in December 2021</a:t>
            </a:r>
          </a:p>
          <a:p>
            <a:pPr lvl="1"/>
            <a:r>
              <a:rPr cap="none" sz="2400" i="0" b="1" u="none">
                <a:solidFill>
                  <a:srgbClr val="000000">
                    <a:alpha val="100000"/>
                  </a:srgbClr>
                </a:solidFill>
                <a:latin typeface="Arial"/>
                <a:cs typeface="Arial"/>
                <a:ea typeface="Arial"/>
                <a:sym typeface="Arial"/>
              </a:rPr>
              <a:t>17</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50</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2022-01-24T17:06:43Z</dcterms:modified>
</cp:coreProperties>
</file>