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52e891aa.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22b35a6c.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2cf57a40.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282d16cf.jpe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283484a4.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27056401.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690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170 total crimes in November 2021</a:t>
            </a:r>
          </a:p>
          <a:p>
            <a:pPr lvl="1"/>
            <a:r>
              <a:rPr cap="none" sz="2400" i="0" b="1" u="none">
                <a:solidFill>
                  <a:srgbClr val="000000">
                    <a:alpha val="100000"/>
                  </a:srgbClr>
                </a:solidFill>
                <a:latin typeface="Arial"/>
                <a:cs typeface="Arial"/>
                <a:ea typeface="Arial"/>
                <a:sym typeface="Arial"/>
              </a:rPr>
              <a:t>18</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145</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7</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Forest Park Southeast, Central West End, Botanical Heights,</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November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8 total crimes in November 2021</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8</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Core Neighborhoods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92 total crimes in November 2021</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81</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2022-01-24T10:19:24Z</dcterms:modified>
</cp:coreProperties>
</file>