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1dd42c08.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5496d084.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7953b57e.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66b0a16c.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5635ee1f.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6ea46170.jpe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69f938cf.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460d7656.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12 total crimes in November 2021</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November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24 total crimes in November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29 total crimes in November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75 total crimes in November 2021</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2022-01-24T12:30:01Z</dcterms:modified>
</cp:coreProperties>
</file>