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68c777b8.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7f8506c5.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767fb0ea.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39380f6d.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f7cda74.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4de9fd9d.jpe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3d097661.jpe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3f2068e8.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10 total crimes in October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West End, Visitation Park, Skinker DeBaliviere, DeBaliviere Place</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October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50 total crimes in October 2021</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48 total crimes in October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39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57 total crimes in October 2021</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2021-11-10T09:45:27Z</dcterms:modified>
</cp:coreProperties>
</file>