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4cd56d3.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74ff6223.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a8423d7.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494d0e0f.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1d62061.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0e7f275.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4bdef868.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4365ddee.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September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September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September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48 total crimes in September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57 total crimes in September 2021</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2021-11-10T09:43:48Z</dcterms:modified>
</cp:coreProperties>
</file>