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6640a338.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1d9be5fa.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66178f4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14bf2f60.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13bf5244.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3763d6ba588.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170 total crimes in December 2021</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 total crimes in December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92 total crimes in December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2022-03-22T21:46:59Z</dcterms:modified>
</cp:coreProperties>
</file>