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4c464b03.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1ae6d914.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29b5bdd8.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5ac2c54c.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29272f21.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1be0ee71.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142 total crimes in January 2022</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January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20 total crimes in January 2022</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39 total crimes in January 2022</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2022-03-22T22:21:39Z</dcterms:modified>
</cp:coreProperties>
</file>