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aea08ee.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af07818.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15c85ae.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14c6b69.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01fe431.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48a3928b.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226 total crimes in October 2021</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October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25 total crimes in October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October 2021</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2021-11-09T13:23:30Z</dcterms:modified>
</cp:coreProperties>
</file>