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89c9a7c.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416257b8.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f6d1291.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1ddfdb5.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653b8fa6.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d59a5ed.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226 total crimes in September 2021</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September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25 total crimes in September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September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2021-11-09T13:09:06Z</dcterms:modified>
</cp:coreProperties>
</file>