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7ece866c.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8db5d7e.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9d71026.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6655cde.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8b40eb8.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5326f1d.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1cf434.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44851b78.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38 total crimes in January 2022</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January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23 total crimes in January 2022</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 total crimes in January 2022</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30 total crimes in January 2022</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2022-03-23T07:47:10Z</dcterms:modified>
</cp:coreProperties>
</file>