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41953311.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a4bc2ba.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3dd5707.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87cb794.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53f88b23.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276d1e6.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6ce858a.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50843b5.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 total crimes in January 2022</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January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 total crimes in January 2022</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28 total crimes in January 2022</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45 total crimes in January 2022</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2022-03-23T07:43:06Z</dcterms:modified>
</cp:coreProperties>
</file>