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Relationship Id="rId27" Type="http://schemas.openxmlformats.org/officeDocument/2006/relationships/slide" Target="slides/slide20.xml"/>
<Relationship Id="rId28" Type="http://schemas.openxmlformats.org/officeDocument/2006/relationships/slide" Target="slides/slide21.xml"/>
<Relationship Id="rId29" Type="http://schemas.openxmlformats.org/officeDocument/2006/relationships/slide" Target="slides/slide22.xml"/>
<Relationship Id="rId30" Type="http://schemas.openxmlformats.org/officeDocument/2006/relationships/slide" Target="slides/slide23.xml"/>
<Relationship Id="rId31" Type="http://schemas.openxmlformats.org/officeDocument/2006/relationships/slide" Target="slides/slide24.xml"/>
<Relationship Id="rId32" Type="http://schemas.openxmlformats.org/officeDocument/2006/relationships/slide" Target="slides/slide25.xml"/>
<Relationship Id="rId33" Type="http://schemas.openxmlformats.org/officeDocument/2006/relationships/slide" Target="slides/slide26.xml"/>
<Relationship Id="rId34" Type="http://schemas.openxmlformats.org/officeDocument/2006/relationships/slide" Target="slides/slide27.xml"/>
<Relationship Id="rId35" Type="http://schemas.openxmlformats.org/officeDocument/2006/relationships/slide" Target="slides/slide2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7d49483.jpe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15622879.jpe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64b1f0f7.jpe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5f4f2ae6.jpe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468992ec.jpe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5e431bc6.jpe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Forest Park Southeast, Botanical Heights, Central West End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Crime Report: March 2021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Heights: Unspecified Crimes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122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Property Crimes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Property Crimes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Society Crimes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Person Crimes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Unspecified Crimes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19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Property Crimes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Property Crimes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Society Crimes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Person Crimes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Unspecified Crimes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10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0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Heights: Property Crimes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Heights: Property Crimes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Heights: Society Crimes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Heights: Person Crimes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2021-07-21T14:57:24Z</dcterms:modified>
  <cp:category/>
</cp:coreProperties>
</file>