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1470d5a5.jpe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7bda4e1e.jpe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393ed318.jpe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4b94ea04.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1d8fd360.jpe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5328b0d2.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176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39% change </a:t>
            </a:r>
            <a:r>
              <a:rPr cap="none" sz="2000" i="0" b="0" u="none">
                <a:solidFill>
                  <a:srgbClr val="000000">
                    <a:alpha val="100000"/>
                  </a:srgbClr>
                </a:solidFill>
                <a:latin typeface="Arial"/>
                <a:cs typeface="Arial"/>
                <a:ea typeface="Arial"/>
                <a:sym typeface="Arial"/>
              </a:rPr>
              <a:t>compared to March 2021 (127 total crimes)</a:t>
            </a:r>
          </a:p>
          <a:p>
            <a:pPr lvl="1"/>
            <a:r>
              <a:rPr cap="none" sz="2000" i="0" b="1" u="none">
                <a:solidFill>
                  <a:srgbClr val="000000">
                    <a:alpha val="100000"/>
                  </a:srgbClr>
                </a:solidFill>
                <a:latin typeface="Arial"/>
                <a:cs typeface="Arial"/>
                <a:ea typeface="Arial"/>
                <a:sym typeface="Arial"/>
              </a:rPr>
              <a:t>37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825% change</a:t>
            </a:r>
            <a:r>
              <a:rPr cap="none" sz="1600" i="0" b="0" u="none">
                <a:solidFill>
                  <a:srgbClr val="000000">
                    <a:alpha val="100000"/>
                  </a:srgbClr>
                </a:solidFill>
                <a:latin typeface="Arial"/>
                <a:cs typeface="Arial"/>
                <a:ea typeface="Arial"/>
                <a:sym typeface="Arial"/>
              </a:rPr>
              <a:t> compared to March 2021 (4 crimes against persons)</a:t>
            </a:r>
          </a:p>
          <a:p>
            <a:pPr lvl="1"/>
            <a:r>
              <a:rPr cap="none" sz="2000" i="0" b="1" u="none">
                <a:solidFill>
                  <a:srgbClr val="000000">
                    <a:alpha val="100000"/>
                  </a:srgbClr>
                </a:solidFill>
                <a:latin typeface="Arial"/>
                <a:cs typeface="Arial"/>
                <a:ea typeface="Arial"/>
                <a:sym typeface="Arial"/>
              </a:rPr>
              <a:t>17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 change</a:t>
            </a:r>
            <a:r>
              <a:rPr cap="none" sz="1600" i="0" b="0" u="none">
                <a:solidFill>
                  <a:srgbClr val="000000">
                    <a:alpha val="100000"/>
                  </a:srgbClr>
                </a:solidFill>
                <a:latin typeface="Arial"/>
                <a:cs typeface="Arial"/>
                <a:ea typeface="Arial"/>
                <a:sym typeface="Arial"/>
              </a:rPr>
              <a:t> compared to March 2021 (16 crimes against society)</a:t>
            </a:r>
          </a:p>
          <a:p>
            <a:pPr lvl="1"/>
            <a:r>
              <a:rPr cap="none" sz="2000" i="0" b="1" u="none">
                <a:solidFill>
                  <a:srgbClr val="000000">
                    <a:alpha val="100000"/>
                  </a:srgbClr>
                </a:solidFill>
                <a:latin typeface="Arial"/>
                <a:cs typeface="Arial"/>
                <a:ea typeface="Arial"/>
                <a:sym typeface="Arial"/>
              </a:rPr>
              <a:t>96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16% change</a:t>
            </a:r>
            <a:r>
              <a:rPr cap="none" sz="1600" i="0" b="0" u="none">
                <a:solidFill>
                  <a:srgbClr val="000000">
                    <a:alpha val="100000"/>
                  </a:srgbClr>
                </a:solidFill>
                <a:latin typeface="Arial"/>
                <a:cs typeface="Arial"/>
                <a:ea typeface="Arial"/>
                <a:sym typeface="Arial"/>
              </a:rPr>
              <a:t> compared to March 2021 (83 crimes against property)</a:t>
            </a:r>
          </a:p>
          <a:p>
            <a:pPr lvl="1"/>
            <a:r>
              <a:rPr cap="none" sz="2000" i="0" b="1" u="none">
                <a:solidFill>
                  <a:srgbClr val="000000">
                    <a:alpha val="100000"/>
                  </a:srgbClr>
                </a:solidFill>
                <a:latin typeface="Arial"/>
                <a:cs typeface="Arial"/>
                <a:ea typeface="Arial"/>
                <a:sym typeface="Arial"/>
              </a:rPr>
              <a:t>26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8% change</a:t>
            </a:r>
            <a:r>
              <a:rPr cap="none" sz="1600" i="0" b="0" u="none">
                <a:solidFill>
                  <a:srgbClr val="000000">
                    <a:alpha val="100000"/>
                  </a:srgbClr>
                </a:solidFill>
                <a:latin typeface="Arial"/>
                <a:cs typeface="Arial"/>
                <a:ea typeface="Arial"/>
                <a:sym typeface="Arial"/>
              </a:rPr>
              <a:t> compared to March 2021 (24 unspecified crimes)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508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26% change </a:t>
            </a:r>
            <a:r>
              <a:rPr cap="none" sz="2000" i="0" b="0" u="none">
                <a:solidFill>
                  <a:srgbClr val="000000">
                    <a:alpha val="100000"/>
                  </a:srgbClr>
                </a:solidFill>
                <a:latin typeface="Arial"/>
                <a:cs typeface="Arial"/>
                <a:ea typeface="Arial"/>
                <a:sym typeface="Arial"/>
              </a:rPr>
              <a:t>compared to this time in 2021 (404 total crimes)</a:t>
            </a:r>
          </a:p>
          <a:p>
            <a:pPr lvl="1"/>
            <a:r>
              <a:rPr cap="none" sz="2000" i="0" b="1" u="none">
                <a:solidFill>
                  <a:srgbClr val="000000">
                    <a:alpha val="100000"/>
                  </a:srgbClr>
                </a:solidFill>
                <a:latin typeface="Arial"/>
                <a:cs typeface="Arial"/>
                <a:ea typeface="Arial"/>
                <a:sym typeface="Arial"/>
              </a:rPr>
              <a:t>79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93% change</a:t>
            </a:r>
            <a:r>
              <a:rPr cap="none" sz="1600" i="0" b="0" u="none">
                <a:solidFill>
                  <a:srgbClr val="000000">
                    <a:alpha val="100000"/>
                  </a:srgbClr>
                </a:solidFill>
                <a:latin typeface="Arial"/>
                <a:cs typeface="Arial"/>
                <a:ea typeface="Arial"/>
                <a:sym typeface="Arial"/>
              </a:rPr>
              <a:t> compared to this time in 2021 (41 crimes against persons)</a:t>
            </a:r>
          </a:p>
          <a:p>
            <a:pPr lvl="1"/>
            <a:r>
              <a:rPr cap="none" sz="2000" i="0" b="1" u="none">
                <a:solidFill>
                  <a:srgbClr val="000000">
                    <a:alpha val="100000"/>
                  </a:srgbClr>
                </a:solidFill>
                <a:latin typeface="Arial"/>
                <a:cs typeface="Arial"/>
                <a:ea typeface="Arial"/>
                <a:sym typeface="Arial"/>
              </a:rPr>
              <a:t>42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-34% change</a:t>
            </a:r>
            <a:r>
              <a:rPr cap="none" sz="1600" i="0" b="0" u="none">
                <a:solidFill>
                  <a:srgbClr val="000000">
                    <a:alpha val="100000"/>
                  </a:srgbClr>
                </a:solidFill>
                <a:latin typeface="Arial"/>
                <a:cs typeface="Arial"/>
                <a:ea typeface="Arial"/>
                <a:sym typeface="Arial"/>
              </a:rPr>
              <a:t> compared to this time in 2021 (64 crimes against society)</a:t>
            </a:r>
          </a:p>
          <a:p>
            <a:pPr lvl="1"/>
            <a:r>
              <a:rPr cap="none" sz="2000" i="0" b="1" u="none">
                <a:solidFill>
                  <a:srgbClr val="000000">
                    <a:alpha val="100000"/>
                  </a:srgbClr>
                </a:solidFill>
                <a:latin typeface="Arial"/>
                <a:cs typeface="Arial"/>
                <a:ea typeface="Arial"/>
                <a:sym typeface="Arial"/>
              </a:rPr>
              <a:t>328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(246 crimes against property)</a:t>
            </a:r>
          </a:p>
          <a:p>
            <a:pPr lvl="1"/>
            <a:r>
              <a:rPr cap="none" sz="2000" i="0" b="1" u="none">
                <a:solidFill>
                  <a:srgbClr val="000000">
                    <a:alpha val="100000"/>
                  </a:srgbClr>
                </a:solidFill>
                <a:latin typeface="Arial"/>
                <a:cs typeface="Arial"/>
                <a:ea typeface="Arial"/>
                <a:sym typeface="Arial"/>
              </a:rPr>
              <a:t>59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11% change</a:t>
            </a:r>
            <a:r>
              <a:rPr cap="none" sz="1600" i="0" b="0" u="none">
                <a:solidFill>
                  <a:srgbClr val="000000">
                    <a:alpha val="100000"/>
                  </a:srgbClr>
                </a:solidFill>
                <a:latin typeface="Arial"/>
                <a:cs typeface="Arial"/>
                <a:ea typeface="Arial"/>
                <a:sym typeface="Arial"/>
              </a:rPr>
              <a:t> compared to this time in 2021 (41 unspecified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March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22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100% change </a:t>
            </a:r>
            <a:r>
              <a:rPr cap="none" sz="2000" i="0" b="0" u="none">
                <a:solidFill>
                  <a:srgbClr val="000000">
                    <a:alpha val="100000"/>
                  </a:srgbClr>
                </a:solidFill>
                <a:latin typeface="Arial"/>
                <a:cs typeface="Arial"/>
                <a:ea typeface="Arial"/>
                <a:sym typeface="Arial"/>
              </a:rPr>
              <a:t>compared to March 2021 (11 total crimes)</a:t>
            </a:r>
          </a:p>
          <a:p>
            <a:pPr lvl="1"/>
            <a:r>
              <a:rPr cap="none" sz="2000" i="0" b="1" u="none">
                <a:solidFill>
                  <a:srgbClr val="000000">
                    <a:alpha val="100000"/>
                  </a:srgbClr>
                </a:solidFill>
                <a:latin typeface="Arial"/>
                <a:cs typeface="Arial"/>
                <a:ea typeface="Arial"/>
                <a:sym typeface="Arial"/>
              </a:rPr>
              <a:t>5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March 2021 (0 crimes against persons)</a:t>
            </a:r>
          </a:p>
          <a:p>
            <a:pPr lvl="1"/>
            <a:r>
              <a:rPr cap="none" sz="2000" i="0" b="1" u="none">
                <a:solidFill>
                  <a:srgbClr val="000000">
                    <a:alpha val="100000"/>
                  </a:srgbClr>
                </a:solidFill>
                <a:latin typeface="Arial"/>
                <a:cs typeface="Arial"/>
                <a:ea typeface="Arial"/>
                <a:sym typeface="Arial"/>
              </a:rPr>
              <a:t>1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March 2021 (1 crimes against society)</a:t>
            </a:r>
          </a:p>
          <a:p>
            <a:pPr lvl="1"/>
            <a:r>
              <a:rPr cap="none" sz="2000" i="0" b="1" u="none">
                <a:solidFill>
                  <a:srgbClr val="000000">
                    <a:alpha val="100000"/>
                  </a:srgbClr>
                </a:solidFill>
                <a:latin typeface="Arial"/>
                <a:cs typeface="Arial"/>
                <a:ea typeface="Arial"/>
                <a:sym typeface="Arial"/>
              </a:rPr>
              <a:t>15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March 2021 (9 crimes against property)</a:t>
            </a:r>
          </a:p>
          <a:p>
            <a:pPr lvl="1"/>
            <a:r>
              <a:rPr cap="none" sz="2000" i="0" b="1" u="none">
                <a:solidFill>
                  <a:srgbClr val="000000">
                    <a:alpha val="100000"/>
                  </a:srgbClr>
                </a:solidFill>
                <a:latin typeface="Arial"/>
                <a:cs typeface="Arial"/>
                <a:ea typeface="Arial"/>
                <a:sym typeface="Arial"/>
              </a:rPr>
              <a:t>1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March 2021 (1 unspecified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60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76% change </a:t>
            </a:r>
            <a:r>
              <a:rPr cap="none" sz="2000" i="0" b="0" u="none">
                <a:solidFill>
                  <a:srgbClr val="000000">
                    <a:alpha val="100000"/>
                  </a:srgbClr>
                </a:solidFill>
                <a:latin typeface="Arial"/>
                <a:cs typeface="Arial"/>
                <a:ea typeface="Arial"/>
                <a:sym typeface="Arial"/>
              </a:rPr>
              <a:t>compared to this time in 2021 (34 total crimes)</a:t>
            </a:r>
          </a:p>
          <a:p>
            <a:pPr lvl="1"/>
            <a:r>
              <a:rPr cap="none" sz="2000" i="0" b="1" u="none">
                <a:solidFill>
                  <a:srgbClr val="000000">
                    <a:alpha val="100000"/>
                  </a:srgbClr>
                </a:solidFill>
                <a:latin typeface="Arial"/>
                <a:cs typeface="Arial"/>
                <a:ea typeface="Arial"/>
                <a:sym typeface="Arial"/>
              </a:rPr>
              <a:t>10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150%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000" i="0" b="1" u="none">
                <a:solidFill>
                  <a:srgbClr val="000000">
                    <a:alpha val="100000"/>
                  </a:srgbClr>
                </a:solidFill>
                <a:latin typeface="Arial"/>
                <a:cs typeface="Arial"/>
                <a:ea typeface="Arial"/>
                <a:sym typeface="Arial"/>
              </a:rPr>
              <a:t>3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-25% change</a:t>
            </a:r>
            <a:r>
              <a:rPr cap="none" sz="1600" i="0" b="0" u="none">
                <a:solidFill>
                  <a:srgbClr val="000000">
                    <a:alpha val="100000"/>
                  </a:srgbClr>
                </a:solidFill>
                <a:latin typeface="Arial"/>
                <a:cs typeface="Arial"/>
                <a:ea typeface="Arial"/>
                <a:sym typeface="Arial"/>
              </a:rPr>
              <a:t> compared to this time in 2021 (4 crimes against society)</a:t>
            </a:r>
          </a:p>
          <a:p>
            <a:pPr lvl="1"/>
            <a:r>
              <a:rPr cap="none" sz="2000" i="0" b="1" u="none">
                <a:solidFill>
                  <a:srgbClr val="000000">
                    <a:alpha val="100000"/>
                  </a:srgbClr>
                </a:solidFill>
                <a:latin typeface="Arial"/>
                <a:cs typeface="Arial"/>
                <a:ea typeface="Arial"/>
                <a:sym typeface="Arial"/>
              </a:rPr>
              <a:t>43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95% change</a:t>
            </a:r>
            <a:r>
              <a:rPr cap="none" sz="1600" i="0" b="0" u="none">
                <a:solidFill>
                  <a:srgbClr val="000000">
                    <a:alpha val="100000"/>
                  </a:srgbClr>
                </a:solidFill>
                <a:latin typeface="Arial"/>
                <a:cs typeface="Arial"/>
                <a:ea typeface="Arial"/>
                <a:sym typeface="Arial"/>
              </a:rPr>
              <a:t> compared to this time in 2021 (22 crimes against property)</a:t>
            </a:r>
          </a:p>
          <a:p>
            <a:pPr lvl="1"/>
            <a:r>
              <a:rPr cap="none" sz="2000" i="0" b="1" u="none">
                <a:solidFill>
                  <a:srgbClr val="000000">
                    <a:alpha val="100000"/>
                  </a:srgbClr>
                </a:solidFill>
                <a:latin typeface="Arial"/>
                <a:cs typeface="Arial"/>
                <a:ea typeface="Arial"/>
                <a:sym typeface="Arial"/>
              </a:rPr>
              <a:t>4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63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232% change </a:t>
            </a:r>
            <a:r>
              <a:rPr cap="none" sz="2000" i="0" b="0" u="none">
                <a:solidFill>
                  <a:srgbClr val="000000">
                    <a:alpha val="100000"/>
                  </a:srgbClr>
                </a:solidFill>
                <a:latin typeface="Arial"/>
                <a:cs typeface="Arial"/>
                <a:ea typeface="Arial"/>
                <a:sym typeface="Arial"/>
              </a:rPr>
              <a:t>compared to March 2021 (19 total crimes)</a:t>
            </a:r>
          </a:p>
          <a:p>
            <a:pPr lvl="1"/>
            <a:r>
              <a:rPr cap="none" sz="2000" i="0" b="1" u="none">
                <a:solidFill>
                  <a:srgbClr val="000000">
                    <a:alpha val="100000"/>
                  </a:srgbClr>
                </a:solidFill>
                <a:latin typeface="Arial"/>
                <a:cs typeface="Arial"/>
                <a:ea typeface="Arial"/>
                <a:sym typeface="Arial"/>
              </a:rPr>
              <a:t>10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900% change</a:t>
            </a:r>
            <a:r>
              <a:rPr cap="none" sz="1600" i="0" b="0" u="none">
                <a:solidFill>
                  <a:srgbClr val="000000">
                    <a:alpha val="100000"/>
                  </a:srgbClr>
                </a:solidFill>
                <a:latin typeface="Arial"/>
                <a:cs typeface="Arial"/>
                <a:ea typeface="Arial"/>
                <a:sym typeface="Arial"/>
              </a:rPr>
              <a:t> compared to March 2021 (1 crimes against persons)</a:t>
            </a:r>
          </a:p>
          <a:p>
            <a:pPr lvl="1"/>
            <a:r>
              <a:rPr cap="none" sz="2000" i="0" b="1" u="none">
                <a:solidFill>
                  <a:srgbClr val="000000">
                    <a:alpha val="100000"/>
                  </a:srgbClr>
                </a:solidFill>
                <a:latin typeface="Arial"/>
                <a:cs typeface="Arial"/>
                <a:ea typeface="Arial"/>
                <a:sym typeface="Arial"/>
              </a:rPr>
              <a:t>5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400% change</a:t>
            </a:r>
            <a:r>
              <a:rPr cap="none" sz="1600" i="0" b="0" u="none">
                <a:solidFill>
                  <a:srgbClr val="000000">
                    <a:alpha val="100000"/>
                  </a:srgbClr>
                </a:solidFill>
                <a:latin typeface="Arial"/>
                <a:cs typeface="Arial"/>
                <a:ea typeface="Arial"/>
                <a:sym typeface="Arial"/>
              </a:rPr>
              <a:t> compared to March 2021 (1 crimes against society)</a:t>
            </a:r>
          </a:p>
          <a:p>
            <a:pPr lvl="1"/>
            <a:r>
              <a:rPr cap="none" sz="2000" i="0" b="1" u="none">
                <a:solidFill>
                  <a:srgbClr val="000000">
                    <a:alpha val="100000"/>
                  </a:srgbClr>
                </a:solidFill>
                <a:latin typeface="Arial"/>
                <a:cs typeface="Arial"/>
                <a:ea typeface="Arial"/>
                <a:sym typeface="Arial"/>
              </a:rPr>
              <a:t>38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171% change</a:t>
            </a:r>
            <a:r>
              <a:rPr cap="none" sz="1600" i="0" b="0" u="none">
                <a:solidFill>
                  <a:srgbClr val="000000">
                    <a:alpha val="100000"/>
                  </a:srgbClr>
                </a:solidFill>
                <a:latin typeface="Arial"/>
                <a:cs typeface="Arial"/>
                <a:ea typeface="Arial"/>
                <a:sym typeface="Arial"/>
              </a:rPr>
              <a:t> compared to March 2021 (14 crimes against property)</a:t>
            </a:r>
          </a:p>
          <a:p>
            <a:pPr lvl="1"/>
            <a:r>
              <a:rPr cap="none" sz="2000" i="0" b="1" u="none">
                <a:solidFill>
                  <a:srgbClr val="000000">
                    <a:alpha val="100000"/>
                  </a:srgbClr>
                </a:solidFill>
                <a:latin typeface="Arial"/>
                <a:cs typeface="Arial"/>
                <a:ea typeface="Arial"/>
                <a:sym typeface="Arial"/>
              </a:rPr>
              <a:t>10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233% change</a:t>
            </a:r>
            <a:r>
              <a:rPr cap="none" sz="1600" i="0" b="0" u="none">
                <a:solidFill>
                  <a:srgbClr val="000000">
                    <a:alpha val="100000"/>
                  </a:srgbClr>
                </a:solidFill>
                <a:latin typeface="Arial"/>
                <a:cs typeface="Arial"/>
                <a:ea typeface="Arial"/>
                <a:sym typeface="Arial"/>
              </a:rPr>
              <a:t> compared to March 2021 (3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156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-4% change </a:t>
            </a:r>
            <a:r>
              <a:rPr cap="none" sz="2000" i="0" b="0" u="none">
                <a:solidFill>
                  <a:srgbClr val="000000">
                    <a:alpha val="100000"/>
                  </a:srgbClr>
                </a:solidFill>
                <a:latin typeface="Arial"/>
                <a:cs typeface="Arial"/>
                <a:ea typeface="Arial"/>
                <a:sym typeface="Arial"/>
              </a:rPr>
              <a:t>compared to this time in 2021 (163 total crimes)</a:t>
            </a:r>
          </a:p>
          <a:p>
            <a:pPr lvl="1"/>
            <a:r>
              <a:rPr cap="none" sz="2000" i="0" b="1" u="none">
                <a:solidFill>
                  <a:srgbClr val="000000">
                    <a:alpha val="100000"/>
                  </a:srgbClr>
                </a:solidFill>
                <a:latin typeface="Arial"/>
                <a:cs typeface="Arial"/>
                <a:ea typeface="Arial"/>
                <a:sym typeface="Arial"/>
              </a:rPr>
              <a:t>16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167% change</a:t>
            </a:r>
            <a:r>
              <a:rPr cap="none" sz="1600" i="0" b="0" u="none">
                <a:solidFill>
                  <a:srgbClr val="000000">
                    <a:alpha val="100000"/>
                  </a:srgbClr>
                </a:solidFill>
                <a:latin typeface="Arial"/>
                <a:cs typeface="Arial"/>
                <a:ea typeface="Arial"/>
                <a:sym typeface="Arial"/>
              </a:rPr>
              <a:t> compared to this time in 2021 (6 crimes against persons)</a:t>
            </a:r>
          </a:p>
          <a:p>
            <a:pPr lvl="1"/>
            <a:r>
              <a:rPr cap="none" sz="2000" i="0" b="1" u="none">
                <a:solidFill>
                  <a:srgbClr val="000000">
                    <a:alpha val="100000"/>
                  </a:srgbClr>
                </a:solidFill>
                <a:latin typeface="Arial"/>
                <a:cs typeface="Arial"/>
                <a:ea typeface="Arial"/>
                <a:sym typeface="Arial"/>
              </a:rPr>
              <a:t>8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(6 crimes against society)</a:t>
            </a:r>
          </a:p>
          <a:p>
            <a:pPr lvl="1"/>
            <a:r>
              <a:rPr cap="none" sz="2000" i="0" b="1" u="none">
                <a:solidFill>
                  <a:srgbClr val="000000">
                    <a:alpha val="100000"/>
                  </a:srgbClr>
                </a:solidFill>
                <a:latin typeface="Arial"/>
                <a:cs typeface="Arial"/>
                <a:ea typeface="Arial"/>
                <a:sym typeface="Arial"/>
              </a:rPr>
              <a:t>110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-20% change</a:t>
            </a:r>
            <a:r>
              <a:rPr cap="none" sz="1600" i="0" b="0" u="none">
                <a:solidFill>
                  <a:srgbClr val="000000">
                    <a:alpha val="100000"/>
                  </a:srgbClr>
                </a:solidFill>
                <a:latin typeface="Arial"/>
                <a:cs typeface="Arial"/>
                <a:ea typeface="Arial"/>
                <a:sym typeface="Arial"/>
              </a:rPr>
              <a:t> compared to this time in 2021 (138 crimes against property)</a:t>
            </a:r>
          </a:p>
          <a:p>
            <a:pPr lvl="1"/>
            <a:r>
              <a:rPr cap="none" sz="2000" i="0" b="1" u="none">
                <a:solidFill>
                  <a:srgbClr val="000000">
                    <a:alpha val="100000"/>
                  </a:srgbClr>
                </a:solidFill>
                <a:latin typeface="Arial"/>
                <a:cs typeface="Arial"/>
                <a:ea typeface="Arial"/>
                <a:sym typeface="Arial"/>
              </a:rPr>
              <a:t>22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69% change</a:t>
            </a:r>
            <a:r>
              <a:rPr cap="none" sz="1600" i="0" b="0" u="none">
                <a:solidFill>
                  <a:srgbClr val="000000">
                    <a:alpha val="100000"/>
                  </a:srgbClr>
                </a:solidFill>
                <a:latin typeface="Arial"/>
                <a:cs typeface="Arial"/>
                <a:ea typeface="Arial"/>
                <a:sym typeface="Arial"/>
              </a:rPr>
              <a:t> compared to this time in 2021 (6 unspecified crimes)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2022-04-13T11:06:19Z</dcterms:modified>
</cp:coreProperties>
</file>