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847d250.jpe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2340866f.jpe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e0b6b7851e2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January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Society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Person Crimes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Unspecified Crimes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92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52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Society Crimes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Person Crimes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10312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Society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Person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Unspecified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9 total crimes in January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2021-07-13T15:53:21Z</dcterms:modified>
  <cp:category/>
</cp:coreProperties>
</file>