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2da9fd32.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732df509.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4e325cf2.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4c743bf9.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630d7fa5.jpe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b375c71.jpeg"/>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2313856b.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eb8a569c45ca.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32 total crimes in July 2021</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July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11 total crimes in July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31 total crimes in July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17</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42 total crimes in July 2021</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2021-09-10T14:36:02Z</dcterms:modified>
</cp:coreProperties>
</file>