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6714ba33.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1cc9f24.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20e3f568.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56048fb6.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2abda7d6.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955e886.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151 total crimes in July 2021</a:t>
            </a:r>
          </a:p>
          <a:p>
            <a:pPr lvl="1"/>
            <a:r>
              <a:rPr cap="none" sz="2400" i="0" b="1" u="none">
                <a:solidFill>
                  <a:srgbClr val="000000">
                    <a:alpha val="100000"/>
                  </a:srgbClr>
                </a:solidFill>
                <a:latin typeface="Arial"/>
                <a:cs typeface="Arial"/>
                <a:ea typeface="Arial"/>
                <a:sym typeface="Arial"/>
              </a:rPr>
              <a:t>17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123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Botanical Heights, Central West End</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July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103 total crimes in July 2021</a:t>
            </a:r>
          </a:p>
          <a:p>
            <a:pPr lvl="1"/>
            <a:r>
              <a:rPr cap="none" sz="2400" i="0" b="1" u="none">
                <a:solidFill>
                  <a:srgbClr val="000000">
                    <a:alpha val="100000"/>
                  </a:srgbClr>
                </a:solidFill>
                <a:latin typeface="Arial"/>
                <a:cs typeface="Arial"/>
                <a:ea typeface="Arial"/>
                <a:sym typeface="Arial"/>
              </a:rPr>
              <a:t>11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85</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22 total crimes in July 2021</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2021-09-10T14:25:46Z</dcterms:modified>
</cp:coreProperties>
</file>