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5ce50782.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40501773.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4a33a001.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34dc7b6.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67727f6b.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e0b7edc.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55f8e2d6.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46f47bb2.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 total crimes in July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Skinker DeBaliviere, DeBaliviere Place, West End, Visitation Park</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July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84 total crimes in July 2021</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14 total crimes in July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49 total crimes in July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2021-09-10T14:43:58Z</dcterms:modified>
</cp:coreProperties>
</file>