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075a066.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a75b1ce.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64ec79c7.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612f2b94.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75d67cf.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54a4ad0.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159 total crimes in June 2021</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101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June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130 total crimes in June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16 total crimes in June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2021-08-09T11:54:45Z</dcterms:modified>
</cp:coreProperties>
</file>