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5fcc460.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25c0b724.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f37afd9.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10f9d75d.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2aa2360.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6ff874fd.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17f521d9.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e8139d8.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 total crimes in June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Skinker DeBaliviere, DeBaliviere Place, West End, Visitation Park</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82 total crimes in June 2021</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2021-08-09T12:08:39Z</dcterms:modified>
</cp:coreProperties>
</file>