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2" Type="http://schemas.openxmlformats.org/officeDocument/2006/relationships/viewProps" Target="viewProps.xml" /><Relationship Id="rId3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jp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jp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jp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jp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jp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jp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jp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jp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jp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jp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jp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jp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jp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jp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jp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Forest</a:t>
            </a:r>
            <a:r>
              <a:rPr/>
              <a:t> </a:t>
            </a:r>
            <a:r>
              <a:rPr/>
              <a:t>Park</a:t>
            </a:r>
            <a:r>
              <a:rPr/>
              <a:t> </a:t>
            </a:r>
            <a:r>
              <a:rPr/>
              <a:t>Southeast,</a:t>
            </a:r>
            <a:r>
              <a:rPr/>
              <a:t> </a:t>
            </a:r>
            <a:r>
              <a:rPr/>
              <a:t>Botanical</a:t>
            </a:r>
            <a:r>
              <a:rPr/>
              <a:t> </a:t>
            </a:r>
            <a:r>
              <a:rPr/>
              <a:t>Heights,</a:t>
            </a:r>
            <a:r>
              <a:rPr/>
              <a:t> </a:t>
            </a:r>
            <a:r>
              <a:rPr/>
              <a:t>Central</a:t>
            </a:r>
            <a:r>
              <a:rPr/>
              <a:t> </a:t>
            </a:r>
            <a:r>
              <a:rPr/>
              <a:t>West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Campus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Washington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Center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(September</a:t>
            </a:r>
            <a:r>
              <a:rPr/>
              <a:t> </a:t>
            </a:r>
            <a:r>
              <a:rPr/>
              <a:t>24,</a:t>
            </a:r>
            <a:r>
              <a:rPr/>
              <a:t> </a:t>
            </a:r>
            <a:r>
              <a:rPr/>
              <a:t>2019)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Botanical</a:t>
            </a:r>
            <a:r>
              <a:rPr/>
              <a:t> </a:t>
            </a:r>
            <a:r>
              <a:rPr/>
              <a:t>Heights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[1] "4 total crimes in August 2019"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"-77.8% change compared to August 2018 (18 total crimes)"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 crime(s) against persons in August 2019"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"0% change compared to August 2018 (1 crimes against persons)"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"53 total crimes in 2019"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"-32.1% change compared to this time in 2018 (78 total crimes)"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"9 crime(s) against persons in 2019"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"28.6% change compared to this time in 2018 (7 crimes against persons)"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Comparing</a:t>
            </a:r>
            <a:r>
              <a:rPr/>
              <a:t> </a:t>
            </a:r>
            <a:r>
              <a:rPr/>
              <a:t>2018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2019:</a:t>
            </a:r>
            <a:r>
              <a:rPr/>
              <a:t> </a:t>
            </a:r>
            <a:r>
              <a:rPr/>
              <a:t>Botanical</a:t>
            </a:r>
            <a:r>
              <a:rPr/>
              <a:t> </a:t>
            </a:r>
            <a:r>
              <a:rPr/>
              <a:t>Heights</a:t>
            </a:r>
          </a:p>
        </p:txBody>
      </p:sp>
      <p:pic>
        <p:nvPicPr>
          <p:cNvPr descr="bot_2018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70200"/>
            <a:ext cx="82296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t_2019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36800"/>
            <a:ext cx="82296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t_crimCat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87500" y="1600200"/>
            <a:ext cx="5969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t_weekDay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600200"/>
            <a:ext cx="7454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t_violent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19300"/>
            <a:ext cx="8229600" cy="368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t_dayNight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49500"/>
            <a:ext cx="8229600" cy="302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Botanical</a:t>
            </a:r>
            <a:r>
              <a:rPr/>
              <a:t> </a:t>
            </a:r>
            <a:r>
              <a:rPr/>
              <a:t>Heights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Crime</a:t>
            </a:r>
          </a:p>
        </p:txBody>
      </p:sp>
      <p:pic>
        <p:nvPicPr>
          <p:cNvPr descr="/Users/jesstevens/Documents/professional/wumcrc/safety-and-security/r-crime-mapping/results/bot/2019/bot_total_crimes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Botanical</a:t>
            </a:r>
            <a:r>
              <a:rPr/>
              <a:t> </a:t>
            </a:r>
            <a:r>
              <a:rPr/>
              <a:t>Heights</a:t>
            </a:r>
            <a:r>
              <a:rPr/>
              <a:t> </a:t>
            </a:r>
            <a:r>
              <a:rPr/>
              <a:t>Crime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Week</a:t>
            </a:r>
          </a:p>
        </p:txBody>
      </p:sp>
      <p:pic>
        <p:nvPicPr>
          <p:cNvPr descr="/Users/jesstevens/Documents/professional/wumcrc/safety-and-security/r-crime-mapping/results/graphs/bot_crime_weekday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District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Crime</a:t>
            </a:r>
            <a:r>
              <a:rPr/>
              <a:t> </a:t>
            </a:r>
            <a:r>
              <a:rPr/>
              <a:t>Rates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FPSE</a:t>
            </a:r>
            <a:r>
              <a:rPr/>
              <a:t> </a:t>
            </a:r>
            <a:r>
              <a:rPr/>
              <a:t>August</a:t>
            </a:r>
            <a:r>
              <a:rPr/>
              <a:t> </a:t>
            </a:r>
            <a:r>
              <a:rPr/>
              <a:t>2019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[1] "20 total crimes in August 2019"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"11.1% change compared to August 2018 (18 total crimes)"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 crime(s) against persons in August 2019"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"-75.0% change compared to August 2018 (4 crimes against persons)"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"166 total crimes in 2019"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"25.8% change compared to this time in 2018 (132 total crimes)"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"27 crime(s) against persons in 2019"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"-20.6% change compared to this time in 2018 (34 crimes against persons)"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District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Density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 are 23 neighborhoods in District 2. The South Hampton neighborhood is split between District 2 and District 1.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"The minimum number of crimes in one neighborhood was 1 (Wydown Skinker)"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"The maximum number of crimes in one neighborhood was 72 (Tower Grove South)"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"The mean number of crimes in one neighborhood was 15.95"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"The minimum rate of crimes in one neighborhood was 0.95 (Wydown Skinker)"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"The maximum rate of crimes in one neighborhood was 12.9 (Cheltenham)"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"The mean rate of crimes in one neighborhood was 5.28"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Central</a:t>
            </a:r>
            <a:r>
              <a:rPr/>
              <a:t> </a:t>
            </a:r>
            <a:r>
              <a:rPr/>
              <a:t>West</a:t>
            </a:r>
            <a:r>
              <a:rPr/>
              <a:t> </a:t>
            </a:r>
            <a:r>
              <a:rPr/>
              <a:t>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[1] "121 total crimes in August 2019"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"0% change compared to August 2018 (121 total crimes)"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"18 crime(s) against persons in August 2019"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"38.5% change compared to August 2018 (13 crimes against persons)"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"770 total crimes in 2019"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"-8.33% change compared to this time in 2018 (840 total crimes)"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"101 crime(s) against persons in 2019"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"17.4% change compared to this time in 2018 (86 crimes against persons)"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Comparing</a:t>
            </a:r>
            <a:r>
              <a:rPr/>
              <a:t> </a:t>
            </a:r>
            <a:r>
              <a:rPr/>
              <a:t>2018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2019:</a:t>
            </a:r>
            <a:r>
              <a:rPr/>
              <a:t> </a:t>
            </a:r>
            <a:r>
              <a:rPr/>
              <a:t>Central</a:t>
            </a:r>
            <a:r>
              <a:rPr/>
              <a:t> </a:t>
            </a:r>
            <a:r>
              <a:rPr/>
              <a:t>West</a:t>
            </a:r>
            <a:r>
              <a:rPr/>
              <a:t> </a:t>
            </a:r>
            <a:r>
              <a:rPr/>
              <a:t>End</a:t>
            </a:r>
          </a:p>
        </p:txBody>
      </p:sp>
      <p:pic>
        <p:nvPicPr>
          <p:cNvPr descr="cwe_2018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92400"/>
            <a:ext cx="8229600" cy="233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we_2019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70100"/>
            <a:ext cx="8229600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Central</a:t>
            </a:r>
            <a:r>
              <a:rPr/>
              <a:t> </a:t>
            </a:r>
            <a:r>
              <a:rPr/>
              <a:t>West</a:t>
            </a:r>
            <a:r>
              <a:rPr/>
              <a:t> </a:t>
            </a:r>
            <a:r>
              <a:rPr/>
              <a:t>End:</a:t>
            </a:r>
            <a:r>
              <a:rPr/>
              <a:t> </a:t>
            </a:r>
            <a:r>
              <a:rPr/>
              <a:t>August</a:t>
            </a:r>
            <a:r>
              <a:rPr/>
              <a:t> </a:t>
            </a:r>
            <a:r>
              <a:rPr/>
              <a:t>2019</a:t>
            </a:r>
          </a:p>
        </p:txBody>
      </p:sp>
      <p:pic>
        <p:nvPicPr>
          <p:cNvPr descr="cwe_crimCat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600200"/>
            <a:ext cx="5295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we_weekDay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52700" y="1600200"/>
            <a:ext cx="4038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we_violent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19300"/>
            <a:ext cx="8229600" cy="368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we_dayNight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4200" y="1600200"/>
            <a:ext cx="7975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Central</a:t>
            </a:r>
            <a:r>
              <a:rPr/>
              <a:t> </a:t>
            </a:r>
            <a:r>
              <a:rPr/>
              <a:t>West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Crime</a:t>
            </a:r>
          </a:p>
        </p:txBody>
      </p:sp>
      <p:pic>
        <p:nvPicPr>
          <p:cNvPr descr="/Users/jesstevens/Documents/professional/wumcrc/safety-and-security/r-crime-mapping/results/cwe/2019/august/cwe_total_crimes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600200"/>
            <a:ext cx="5194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FPSE</a:t>
            </a:r>
            <a:r>
              <a:rPr/>
              <a:t> </a:t>
            </a:r>
            <a:r>
              <a:rPr/>
              <a:t>Larceny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Comparing</a:t>
            </a:r>
            <a:r>
              <a:rPr/>
              <a:t> </a:t>
            </a:r>
            <a:r>
              <a:rPr/>
              <a:t>2018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2019:</a:t>
            </a:r>
            <a:r>
              <a:rPr/>
              <a:t> </a:t>
            </a:r>
            <a:r>
              <a:rPr/>
              <a:t>Forest</a:t>
            </a:r>
            <a:r>
              <a:rPr/>
              <a:t> </a:t>
            </a:r>
            <a:r>
              <a:rPr/>
              <a:t>Park</a:t>
            </a:r>
            <a:r>
              <a:rPr/>
              <a:t> </a:t>
            </a:r>
            <a:r>
              <a:rPr/>
              <a:t>Southeast</a:t>
            </a:r>
          </a:p>
        </p:txBody>
      </p:sp>
      <p:pic>
        <p:nvPicPr>
          <p:cNvPr descr="fpse_2018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90800"/>
            <a:ext cx="8229600" cy="254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pse_2019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70100"/>
            <a:ext cx="8229600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Forest</a:t>
            </a:r>
            <a:r>
              <a:rPr/>
              <a:t> </a:t>
            </a:r>
            <a:r>
              <a:rPr/>
              <a:t>Park</a:t>
            </a:r>
            <a:r>
              <a:rPr/>
              <a:t> </a:t>
            </a:r>
            <a:r>
              <a:rPr/>
              <a:t>Southeast:</a:t>
            </a:r>
            <a:r>
              <a:rPr/>
              <a:t> </a:t>
            </a:r>
            <a:r>
              <a:rPr/>
              <a:t>August</a:t>
            </a:r>
            <a:r>
              <a:rPr/>
              <a:t> </a:t>
            </a:r>
            <a:r>
              <a:rPr/>
              <a:t>2019</a:t>
            </a:r>
          </a:p>
        </p:txBody>
      </p:sp>
      <p:pic>
        <p:nvPicPr>
          <p:cNvPr descr="fpse_crimCat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87500" y="1600200"/>
            <a:ext cx="5969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pse_weekDay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52700" y="1600200"/>
            <a:ext cx="4038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pse_violent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19300"/>
            <a:ext cx="8229600" cy="368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pse_dayNight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4200" y="1600200"/>
            <a:ext cx="7975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Forest</a:t>
            </a:r>
            <a:r>
              <a:rPr/>
              <a:t> </a:t>
            </a:r>
            <a:r>
              <a:rPr/>
              <a:t>Park</a:t>
            </a:r>
            <a:r>
              <a:rPr/>
              <a:t> </a:t>
            </a:r>
            <a:r>
              <a:rPr/>
              <a:t>Southeast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Crime</a:t>
            </a:r>
          </a:p>
        </p:txBody>
      </p:sp>
      <p:pic>
        <p:nvPicPr>
          <p:cNvPr descr="/Users/jesstevens/Documents/professional/wumcrc/safety-and-security/r-crime-mapping/results/fpse/2019/august/fpse_total_crimes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14500" y="1600200"/>
            <a:ext cx="5715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 Park Southeast, Botanical Heights, Central West End, Medical Campus</dc:title>
  <dc:creator>Washington University Medical Center</dc:creator>
  <cp:keywords/>
  <dcterms:created xsi:type="dcterms:W3CDTF">2019-09-24T17:48:02Z</dcterms:created>
  <dcterms:modified xsi:type="dcterms:W3CDTF">2019-09-24T17:48:02Z</dcterms:modified>
</cp:coreProperties>
</file>