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sldIdLst>
    <p:sldId id="328" r:id="rId2"/>
    <p:sldId id="428" r:id="rId3"/>
    <p:sldId id="429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21" autoAdjust="0"/>
  </p:normalViewPr>
  <p:slideViewPr>
    <p:cSldViewPr>
      <p:cViewPr varScale="1">
        <p:scale>
          <a:sx n="104" d="100"/>
          <a:sy n="104" d="100"/>
        </p:scale>
        <p:origin x="1704" y="10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35796" cy="46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t" anchorCtr="0" compatLnSpc="1">
            <a:prstTxWarp prst="textNoShape">
              <a:avLst/>
            </a:prstTxWarp>
          </a:bodyPr>
          <a:lstStyle>
            <a:lvl1pPr defTabSz="92436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56215" y="2"/>
            <a:ext cx="3134139" cy="46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t" anchorCtr="0" compatLnSpc="1">
            <a:prstTxWarp prst="textNoShape">
              <a:avLst/>
            </a:prstTxWarp>
          </a:bodyPr>
          <a:lstStyle>
            <a:lvl1pPr algn="r" defTabSz="92436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95325"/>
            <a:ext cx="4846638" cy="3635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250" y="4564505"/>
            <a:ext cx="5408543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5732"/>
            <a:ext cx="3135796" cy="46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b" anchorCtr="0" compatLnSpc="1">
            <a:prstTxWarp prst="textNoShape">
              <a:avLst/>
            </a:prstTxWarp>
          </a:bodyPr>
          <a:lstStyle>
            <a:lvl1pPr defTabSz="92436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6215" y="9125732"/>
            <a:ext cx="3134139" cy="46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b" anchorCtr="0" compatLnSpc="1">
            <a:prstTxWarp prst="textNoShape">
              <a:avLst/>
            </a:prstTxWarp>
          </a:bodyPr>
          <a:lstStyle>
            <a:lvl1pPr algn="r" defTabSz="924368" eaLnBrk="0" hangingPunct="0">
              <a:defRPr sz="1200"/>
            </a:lvl1pPr>
          </a:lstStyle>
          <a:p>
            <a:pPr>
              <a:defRPr/>
            </a:pPr>
            <a:fld id="{523C5FD7-151E-4780-9C2D-3A76560A0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8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793"/>
            <a:fld id="{03B0B41A-5AEB-40F0-A0CD-1F02E1BFBA42}" type="slidenum">
              <a:rPr lang="en-US" smtClean="0"/>
              <a:pPr defTabSz="913793"/>
              <a:t>1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6D9AF4F-8B83-4CF9-B9BC-6797249DF4F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70DAC2-FADD-411F-94E6-3F62BD7EAA7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55F5158-DF49-4522-9E30-058E5CA913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948D9E-673B-4494-808F-F6617CBAA3B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7FA4994-3E26-4F47-9A0C-68996DA12BD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C7A8-6AA2-4DC1-A002-4C317C01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D34A47-BAFD-46DC-8452-3E2DC581552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BF3B301-075E-42D1-A5E4-E0B2B33B308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CC434-E7E5-418E-B001-E82581AC3B1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4E433D6-4257-4996-A91D-048EB2CF82F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4801D1-C85D-4463-B8B7-0E473DAE03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B77ACCC-4451-4349-9B05-44B2C941973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536AB5-172A-4DF1-A4A6-2A4FA0632A0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 smtClean="0"/>
              <a:t>  </a:t>
            </a:r>
            <a:endParaRPr lang="en-US" sz="140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81000" y="609600"/>
            <a:ext cx="184150" cy="5386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607695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pPr>
              <a:defRPr/>
            </a:pPr>
            <a:r>
              <a:rPr lang="en-US"/>
              <a:t>Page </a:t>
            </a:r>
            <a:fld id="{DF9DF07A-B376-46C2-AB2D-45A27792F108}" type="slidenum">
              <a:rPr lang="en-US"/>
              <a:pPr>
                <a:defRPr/>
              </a:pPr>
              <a:t>‹#›</a:t>
            </a:fld>
            <a:r>
              <a:rPr lang="en-US"/>
              <a:t> of  9</a:t>
            </a:r>
            <a:r>
              <a:rPr lang="en-US" sz="1400"/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5" r:id="rId1"/>
    <p:sldLayoutId id="2147486446" r:id="rId2"/>
    <p:sldLayoutId id="2147486447" r:id="rId3"/>
    <p:sldLayoutId id="2147486448" r:id="rId4"/>
    <p:sldLayoutId id="2147486449" r:id="rId5"/>
    <p:sldLayoutId id="2147486450" r:id="rId6"/>
    <p:sldLayoutId id="2147486451" r:id="rId7"/>
    <p:sldLayoutId id="2147486452" r:id="rId8"/>
    <p:sldLayoutId id="2147486453" r:id="rId9"/>
    <p:sldLayoutId id="2147486454" r:id="rId10"/>
    <p:sldLayoutId id="2147486455" r:id="rId11"/>
    <p:sldLayoutId id="2147486456" r:id="rId12"/>
    <p:sldLayoutId id="2147486457" r:id="rId13"/>
    <p:sldLayoutId id="2147486458" r:id="rId14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6-24-2014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86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57637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27650</TotalTime>
  <Words>2</Words>
  <Application>Microsoft Office PowerPoint</Application>
  <PresentationFormat>On-screen Show (4:3)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BJC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gjw0390</dc:creator>
  <cp:lastModifiedBy>Stevens, Jes</cp:lastModifiedBy>
  <cp:revision>1573</cp:revision>
  <cp:lastPrinted>2014-04-14T19:56:09Z</cp:lastPrinted>
  <dcterms:created xsi:type="dcterms:W3CDTF">2001-12-12T19:58:28Z</dcterms:created>
  <dcterms:modified xsi:type="dcterms:W3CDTF">2019-09-24T17:59:19Z</dcterms:modified>
</cp:coreProperties>
</file>