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2" Type="http://schemas.openxmlformats.org/officeDocument/2006/relationships/viewProps" Target="viewProps.xml" /><Relationship Id="rId2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jp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jp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jp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jp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jp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Forest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Southeast,</a:t>
            </a:r>
            <a:r>
              <a:rPr/>
              <a:t> </a:t>
            </a:r>
            <a:r>
              <a:rPr/>
              <a:t>Botanical</a:t>
            </a:r>
            <a:r>
              <a:rPr/>
              <a:t> </a:t>
            </a:r>
            <a:r>
              <a:rPr/>
              <a:t>Heights,</a:t>
            </a:r>
            <a:r>
              <a:rPr/>
              <a:t> </a:t>
            </a:r>
            <a:r>
              <a:rPr/>
              <a:t>Central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Campus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Washington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Center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(September</a:t>
            </a:r>
            <a:r>
              <a:rPr/>
              <a:t> </a:t>
            </a:r>
            <a:r>
              <a:rPr/>
              <a:t>24,</a:t>
            </a:r>
            <a:r>
              <a:rPr/>
              <a:t> </a:t>
            </a:r>
            <a:r>
              <a:rPr/>
              <a:t>2019)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Botanical</a:t>
            </a:r>
            <a:r>
              <a:rPr/>
              <a:t> </a:t>
            </a:r>
            <a:r>
              <a:rPr/>
              <a:t>Heights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[1] "4 total crimes in August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"-77.8% change compared to August 2018 (18 total crimes)"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 crime(s) against persons in August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"0% change compared to August 2018 (1 crimes against persons)"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"53 total crimes in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"-32.1% change compared to this time in 2018 (78 total crimes)"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"9 crime(s) against persons in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"28.6% change compared to this time in 2018 (7 crimes against persons)"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Comparing</a:t>
            </a:r>
            <a:r>
              <a:rPr/>
              <a:t> </a:t>
            </a:r>
            <a:r>
              <a:rPr/>
              <a:t>2018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2019:</a:t>
            </a:r>
            <a:r>
              <a:rPr/>
              <a:t> </a:t>
            </a:r>
            <a:r>
              <a:rPr/>
              <a:t>Botanical</a:t>
            </a:r>
            <a:r>
              <a:rPr/>
              <a:t> </a:t>
            </a:r>
            <a:r>
              <a:rPr/>
              <a:t>Heights</a:t>
            </a:r>
          </a:p>
        </p:txBody>
      </p:sp>
      <p:pic>
        <p:nvPicPr>
          <p:cNvPr descr="bot_2018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70200"/>
            <a:ext cx="82296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t_2019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36800"/>
            <a:ext cx="82296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t_crimCat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7500" y="1600200"/>
            <a:ext cx="596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t_weekDa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600200"/>
            <a:ext cx="7454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t_violent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19300"/>
            <a:ext cx="8229600" cy="368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t_dayNight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49500"/>
            <a:ext cx="8229600" cy="302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Botanical</a:t>
            </a:r>
            <a:r>
              <a:rPr/>
              <a:t> </a:t>
            </a:r>
            <a:r>
              <a:rPr/>
              <a:t>Heights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Crime</a:t>
            </a:r>
          </a:p>
        </p:txBody>
      </p:sp>
      <p:pic>
        <p:nvPicPr>
          <p:cNvPr descr="/Users/jesstevens/Documents/professional/wumcrc/safety-and-security/r-crime-mapping/results/bot/2019/bot_total_crimes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Botanical</a:t>
            </a:r>
            <a:r>
              <a:rPr/>
              <a:t> </a:t>
            </a:r>
            <a:r>
              <a:rPr/>
              <a:t>Heights</a:t>
            </a:r>
            <a:r>
              <a:rPr/>
              <a:t> </a:t>
            </a:r>
            <a:r>
              <a:rPr/>
              <a:t>Crime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Week</a:t>
            </a:r>
          </a:p>
        </p:txBody>
      </p:sp>
      <p:pic>
        <p:nvPicPr>
          <p:cNvPr descr="/Users/jesstevens/Documents/professional/wumcrc/safety-and-security/r-crime-mapping/results/graphs/bot_crime_weekda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FPSE</a:t>
            </a:r>
            <a:r>
              <a:rPr/>
              <a:t> </a:t>
            </a:r>
            <a:r>
              <a:rPr/>
              <a:t>Larceny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FPSE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[1] "20 total crimes in August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"11.1% change compared to August 2018 (18 total crimes)"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 crime(s) against persons in August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"-75.0% change compared to August 2018 (4 crimes against persons)"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"166 total crimes in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"25.8% change compared to this time in 2018 (132 total crimes)"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"27 crime(s) against persons in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"-20.6% change compared to this time in 2018 (34 crimes against persons)"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Comparing</a:t>
            </a:r>
            <a:r>
              <a:rPr/>
              <a:t> </a:t>
            </a:r>
            <a:r>
              <a:rPr/>
              <a:t>2018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2019:</a:t>
            </a:r>
            <a:r>
              <a:rPr/>
              <a:t> </a:t>
            </a:r>
            <a:r>
              <a:rPr/>
              <a:t>Forest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Southeast</a:t>
            </a:r>
          </a:p>
        </p:txBody>
      </p:sp>
      <p:pic>
        <p:nvPicPr>
          <p:cNvPr descr="fpse_2018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90800"/>
            <a:ext cx="82296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pse_2019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70100"/>
            <a:ext cx="82296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Forest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Southeast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2019</a:t>
            </a:r>
          </a:p>
        </p:txBody>
      </p:sp>
      <p:pic>
        <p:nvPicPr>
          <p:cNvPr descr="fpse_crimCat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7500" y="1600200"/>
            <a:ext cx="596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pse_weekDa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2700" y="1600200"/>
            <a:ext cx="4038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pse_violent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19300"/>
            <a:ext cx="8229600" cy="368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pse_dayNight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4200" y="1600200"/>
            <a:ext cx="7975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Forest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Southeast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Crime</a:t>
            </a:r>
          </a:p>
        </p:txBody>
      </p:sp>
      <p:pic>
        <p:nvPicPr>
          <p:cNvPr descr="/Users/jesstevens/Documents/professional/wumcrc/safety-and-security/r-crime-mapping/results/fpse/2019/august/fpse_total_crimes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14500" y="1600200"/>
            <a:ext cx="5715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Park Southeast, Botanical Heights, Central West End, Medical Campus</dc:title>
  <dc:creator>Washington University Medical Center</dc:creator>
  <cp:keywords/>
  <dcterms:created xsi:type="dcterms:W3CDTF">2019-09-24T15:26:25Z</dcterms:created>
  <dcterms:modified xsi:type="dcterms:W3CDTF">2019-09-24T15:26:25Z</dcterms:modified>
</cp:coreProperties>
</file>