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"166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"25.8%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</a:t>
            </a:r>
          </a:p>
        </p:txBody>
      </p:sp>
      <p:pic>
        <p:nvPicPr>
          <p:cNvPr descr="fpse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Forest Park Southeast 2019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2019-09-24T01:35:57Z</dcterms:created>
  <dcterms:modified xsi:type="dcterms:W3CDTF">2019-09-24T01:35:57Z</dcterms:modified>
</cp:coreProperties>
</file>