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M.A.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-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Jes Stevens, M.A.</dc:creator>
  <cp:keywords/>
  <dcterms:created xsi:type="dcterms:W3CDTF">2019-09-23T19:10:21Z</dcterms:created>
  <dcterms:modified xsi:type="dcterms:W3CDTF">2019-09-23T19:10:21Z</dcterms:modified>
</cp:coreProperties>
</file>