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35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03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18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7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0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4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08E6-026F-44A6-A51A-AB9F4A0F90D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DDE517-152E-4799-8319-3CA1BC1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Washington University Central Corridor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Year Rolling Averages for Part 1 Crimes</a:t>
            </a:r>
          </a:p>
          <a:p>
            <a:r>
              <a:rPr lang="en-US" dirty="0" smtClean="0"/>
              <a:t>2011-2018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</a:t>
            </a:r>
            <a:r>
              <a:rPr lang="en-US" dirty="0" smtClean="0"/>
              <a:t>Place – Total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9" y="1627188"/>
            <a:ext cx="8302544" cy="5125028"/>
          </a:xfrm>
        </p:spPr>
      </p:pic>
    </p:spTree>
    <p:extLst>
      <p:ext uri="{BB962C8B-B14F-4D97-AF65-F5344CB8AC3E}">
        <p14:creationId xmlns:p14="http://schemas.microsoft.com/office/powerpoint/2010/main" val="2203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Vandeventer</a:t>
            </a:r>
            <a:r>
              <a:rPr lang="en-US" dirty="0" smtClean="0"/>
              <a:t> – Total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9" y="1627188"/>
            <a:ext cx="8268678" cy="5104123"/>
          </a:xfrm>
        </p:spPr>
      </p:pic>
    </p:spTree>
    <p:extLst>
      <p:ext uri="{BB962C8B-B14F-4D97-AF65-F5344CB8AC3E}">
        <p14:creationId xmlns:p14="http://schemas.microsoft.com/office/powerpoint/2010/main" val="28429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Park </a:t>
            </a:r>
            <a:r>
              <a:rPr lang="en-US" dirty="0" smtClean="0"/>
              <a:t>Southeast – Total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3" y="1652588"/>
            <a:ext cx="7836878" cy="4837580"/>
          </a:xfrm>
        </p:spPr>
      </p:pic>
    </p:spTree>
    <p:extLst>
      <p:ext uri="{BB962C8B-B14F-4D97-AF65-F5344CB8AC3E}">
        <p14:creationId xmlns:p14="http://schemas.microsoft.com/office/powerpoint/2010/main" val="297234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Violent 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Year Rolling </a:t>
            </a:r>
            <a:r>
              <a:rPr lang="en-US" dirty="0" smtClean="0"/>
              <a:t>Averages</a:t>
            </a:r>
            <a:endParaRPr lang="en-US" dirty="0" smtClean="0"/>
          </a:p>
          <a:p>
            <a:r>
              <a:rPr lang="en-US" dirty="0" smtClean="0"/>
              <a:t>2011-2018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Skinker-DeBaliviere – 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7" y="1568004"/>
            <a:ext cx="8136466" cy="5022509"/>
          </a:xfrm>
        </p:spPr>
      </p:pic>
    </p:spTree>
    <p:extLst>
      <p:ext uri="{BB962C8B-B14F-4D97-AF65-F5344CB8AC3E}">
        <p14:creationId xmlns:p14="http://schemas.microsoft.com/office/powerpoint/2010/main" val="34521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DeBaliviere </a:t>
            </a:r>
            <a:r>
              <a:rPr lang="en-US" dirty="0" smtClean="0"/>
              <a:t>Place – 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1" y="1515740"/>
            <a:ext cx="8187266" cy="5053867"/>
          </a:xfrm>
        </p:spPr>
      </p:pic>
    </p:spTree>
    <p:extLst>
      <p:ext uri="{BB962C8B-B14F-4D97-AF65-F5344CB8AC3E}">
        <p14:creationId xmlns:p14="http://schemas.microsoft.com/office/powerpoint/2010/main" val="40991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 </a:t>
            </a:r>
            <a:r>
              <a:rPr lang="en-US" dirty="0" smtClean="0"/>
              <a:t>End – 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2" y="1618722"/>
            <a:ext cx="7726811" cy="4769636"/>
          </a:xfrm>
        </p:spPr>
      </p:pic>
    </p:spTree>
    <p:extLst>
      <p:ext uri="{BB962C8B-B14F-4D97-AF65-F5344CB8AC3E}">
        <p14:creationId xmlns:p14="http://schemas.microsoft.com/office/powerpoint/2010/main" val="24788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Visitation </a:t>
            </a:r>
            <a:r>
              <a:rPr lang="en-US" dirty="0" smtClean="0"/>
              <a:t>Park – 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7" y="1332818"/>
            <a:ext cx="8361006" cy="5161114"/>
          </a:xfrm>
        </p:spPr>
      </p:pic>
    </p:spTree>
    <p:extLst>
      <p:ext uri="{BB962C8B-B14F-4D97-AF65-F5344CB8AC3E}">
        <p14:creationId xmlns:p14="http://schemas.microsoft.com/office/powerpoint/2010/main" val="26957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West </a:t>
            </a:r>
            <a:r>
              <a:rPr lang="en-US" dirty="0" smtClean="0"/>
              <a:t>End – 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61055"/>
            <a:ext cx="8085666" cy="4991151"/>
          </a:xfrm>
        </p:spPr>
      </p:pic>
    </p:spTree>
    <p:extLst>
      <p:ext uri="{BB962C8B-B14F-4D97-AF65-F5344CB8AC3E}">
        <p14:creationId xmlns:p14="http://schemas.microsoft.com/office/powerpoint/2010/main" val="1888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Academy-Sherman </a:t>
            </a:r>
            <a:r>
              <a:rPr lang="en-US" dirty="0" smtClean="0"/>
              <a:t>Park – 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4188"/>
            <a:ext cx="8204199" cy="5064320"/>
          </a:xfrm>
        </p:spPr>
      </p:pic>
    </p:spTree>
    <p:extLst>
      <p:ext uri="{BB962C8B-B14F-4D97-AF65-F5344CB8AC3E}">
        <p14:creationId xmlns:p14="http://schemas.microsoft.com/office/powerpoint/2010/main" val="39456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Total 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 Year Rolling </a:t>
            </a:r>
            <a:r>
              <a:rPr lang="en-US" dirty="0" smtClean="0"/>
              <a:t>Averages</a:t>
            </a:r>
            <a:endParaRPr lang="en-US" dirty="0" smtClean="0"/>
          </a:p>
          <a:p>
            <a:r>
              <a:rPr lang="en-US" dirty="0" smtClean="0"/>
              <a:t>2011-2018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Fountain </a:t>
            </a:r>
            <a:r>
              <a:rPr lang="en-US" dirty="0" smtClean="0"/>
              <a:t>Park – 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2454"/>
            <a:ext cx="8348133" cy="5153168"/>
          </a:xfrm>
        </p:spPr>
      </p:pic>
    </p:spTree>
    <p:extLst>
      <p:ext uri="{BB962C8B-B14F-4D97-AF65-F5344CB8AC3E}">
        <p14:creationId xmlns:p14="http://schemas.microsoft.com/office/powerpoint/2010/main" val="9581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</a:t>
            </a:r>
            <a:r>
              <a:rPr lang="en-US" dirty="0" smtClean="0"/>
              <a:t>Place – 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89" y="1627188"/>
            <a:ext cx="8302544" cy="5125027"/>
          </a:xfrm>
        </p:spPr>
      </p:pic>
    </p:spTree>
    <p:extLst>
      <p:ext uri="{BB962C8B-B14F-4D97-AF65-F5344CB8AC3E}">
        <p14:creationId xmlns:p14="http://schemas.microsoft.com/office/powerpoint/2010/main" val="16904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Vandeventer</a:t>
            </a:r>
            <a:r>
              <a:rPr lang="en-US" dirty="0" smtClean="0"/>
              <a:t> – 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9" y="1627188"/>
            <a:ext cx="8268678" cy="5104122"/>
          </a:xfrm>
        </p:spPr>
      </p:pic>
    </p:spTree>
    <p:extLst>
      <p:ext uri="{BB962C8B-B14F-4D97-AF65-F5344CB8AC3E}">
        <p14:creationId xmlns:p14="http://schemas.microsoft.com/office/powerpoint/2010/main" val="253863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Park </a:t>
            </a:r>
            <a:r>
              <a:rPr lang="en-US" dirty="0" smtClean="0"/>
              <a:t>Southeast – Violent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3" y="1652588"/>
            <a:ext cx="7836878" cy="4837579"/>
          </a:xfrm>
        </p:spPr>
      </p:pic>
    </p:spTree>
    <p:extLst>
      <p:ext uri="{BB962C8B-B14F-4D97-AF65-F5344CB8AC3E}">
        <p14:creationId xmlns:p14="http://schemas.microsoft.com/office/powerpoint/2010/main" val="401786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Skinker-DeBaliviere – Total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7" y="1568004"/>
            <a:ext cx="8136466" cy="5022510"/>
          </a:xfrm>
        </p:spPr>
      </p:pic>
    </p:spTree>
    <p:extLst>
      <p:ext uri="{BB962C8B-B14F-4D97-AF65-F5344CB8AC3E}">
        <p14:creationId xmlns:p14="http://schemas.microsoft.com/office/powerpoint/2010/main" val="20841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DeBaliviere </a:t>
            </a:r>
            <a:r>
              <a:rPr lang="en-US" dirty="0" smtClean="0"/>
              <a:t>Place – Total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1" y="1515739"/>
            <a:ext cx="8187266" cy="5053869"/>
          </a:xfrm>
        </p:spPr>
      </p:pic>
    </p:spTree>
    <p:extLst>
      <p:ext uri="{BB962C8B-B14F-4D97-AF65-F5344CB8AC3E}">
        <p14:creationId xmlns:p14="http://schemas.microsoft.com/office/powerpoint/2010/main" val="37330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 </a:t>
            </a:r>
            <a:r>
              <a:rPr lang="en-US" dirty="0" smtClean="0"/>
              <a:t>End – Total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2" y="1618722"/>
            <a:ext cx="7726811" cy="4769637"/>
          </a:xfrm>
        </p:spPr>
      </p:pic>
    </p:spTree>
    <p:extLst>
      <p:ext uri="{BB962C8B-B14F-4D97-AF65-F5344CB8AC3E}">
        <p14:creationId xmlns:p14="http://schemas.microsoft.com/office/powerpoint/2010/main" val="39143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Visitation </a:t>
            </a:r>
            <a:r>
              <a:rPr lang="en-US" dirty="0" smtClean="0"/>
              <a:t>Park – Total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7" y="1332818"/>
            <a:ext cx="8361006" cy="5161115"/>
          </a:xfrm>
        </p:spPr>
      </p:pic>
    </p:spTree>
    <p:extLst>
      <p:ext uri="{BB962C8B-B14F-4D97-AF65-F5344CB8AC3E}">
        <p14:creationId xmlns:p14="http://schemas.microsoft.com/office/powerpoint/2010/main" val="3709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West </a:t>
            </a:r>
            <a:r>
              <a:rPr lang="en-US" dirty="0" smtClean="0"/>
              <a:t>End – Total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61054"/>
            <a:ext cx="8085666" cy="4991153"/>
          </a:xfrm>
        </p:spPr>
      </p:pic>
    </p:spTree>
    <p:extLst>
      <p:ext uri="{BB962C8B-B14F-4D97-AF65-F5344CB8AC3E}">
        <p14:creationId xmlns:p14="http://schemas.microsoft.com/office/powerpoint/2010/main" val="202768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Academy-Sherman </a:t>
            </a:r>
            <a:r>
              <a:rPr lang="en-US" dirty="0" smtClean="0"/>
              <a:t>Park – Total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4188"/>
            <a:ext cx="8204199" cy="5064321"/>
          </a:xfrm>
        </p:spPr>
      </p:pic>
    </p:spTree>
    <p:extLst>
      <p:ext uri="{BB962C8B-B14F-4D97-AF65-F5344CB8AC3E}">
        <p14:creationId xmlns:p14="http://schemas.microsoft.com/office/powerpoint/2010/main" val="3915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Fountain </a:t>
            </a:r>
            <a:r>
              <a:rPr lang="en-US" dirty="0" smtClean="0"/>
              <a:t>Park – Total Crime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2454"/>
            <a:ext cx="8348133" cy="5153169"/>
          </a:xfrm>
        </p:spPr>
      </p:pic>
    </p:spTree>
    <p:extLst>
      <p:ext uri="{BB962C8B-B14F-4D97-AF65-F5344CB8AC3E}">
        <p14:creationId xmlns:p14="http://schemas.microsoft.com/office/powerpoint/2010/main" val="23306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128</Words>
  <Application>Microsoft Office PowerPoint</Application>
  <PresentationFormat>Widescreen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Washington University Central Corridor Neighborhoods</vt:lpstr>
      <vt:lpstr>Total Crime</vt:lpstr>
      <vt:lpstr>Skinker-DeBaliviere – Total Crime</vt:lpstr>
      <vt:lpstr>DeBaliviere Place – Total Crime</vt:lpstr>
      <vt:lpstr>West End – Total Crime</vt:lpstr>
      <vt:lpstr>Visitation Park – Total Crime</vt:lpstr>
      <vt:lpstr>Central West End – Total Crime</vt:lpstr>
      <vt:lpstr>Academy-Sherman Park – Total Crime</vt:lpstr>
      <vt:lpstr>Fountain Park – Total Crime</vt:lpstr>
      <vt:lpstr>Lewis Place – Total Crime</vt:lpstr>
      <vt:lpstr>Vandeventer – Total Crime</vt:lpstr>
      <vt:lpstr>Forest Park Southeast – Total Crime</vt:lpstr>
      <vt:lpstr>Violent Crime</vt:lpstr>
      <vt:lpstr>Skinker-DeBaliviere – Violent Crime</vt:lpstr>
      <vt:lpstr>DeBaliviere Place – Violent Crime</vt:lpstr>
      <vt:lpstr>West End – Violent Crime</vt:lpstr>
      <vt:lpstr>Visitation Park – Violent Crime</vt:lpstr>
      <vt:lpstr>Central West End – Violent Crime</vt:lpstr>
      <vt:lpstr>Academy-Sherman Park – Violent Crime</vt:lpstr>
      <vt:lpstr>Fountain Park – Violent Crime</vt:lpstr>
      <vt:lpstr>Lewis Place – Violent Crime</vt:lpstr>
      <vt:lpstr>Vandeventer – Violent Crime</vt:lpstr>
      <vt:lpstr>Forest Park Southeast – Violent Crime</vt:lpstr>
    </vt:vector>
  </TitlesOfParts>
  <Company>Washington University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Washington University Central Corridor Neighborhoods</dc:title>
  <dc:creator>Phillips, Brian</dc:creator>
  <cp:lastModifiedBy>Stevens, Jes</cp:lastModifiedBy>
  <cp:revision>4</cp:revision>
  <dcterms:created xsi:type="dcterms:W3CDTF">2019-10-17T19:37:51Z</dcterms:created>
  <dcterms:modified xsi:type="dcterms:W3CDTF">2019-10-22T21:43:27Z</dcterms:modified>
</cp:coreProperties>
</file>