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621" autoAdjust="0"/>
  </p:normalViewPr>
  <p:slideViewPr>
    <p:cSldViewPr>
      <p:cViewPr varScale="1">
        <p:scale>
          <a:sx n="104" d="100"/>
          <a:sy n="104" d="100"/>
        </p:scale>
        <p:origin x="1704" y="108"/>
      </p:cViewPr>
      <p:guideLst>
        <p:guide orient="horz" pos="23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" Type="http://schemas.openxmlformats.org/officeDocument/2006/relationships/presProps" Target="presProps.xml" /><Relationship Id="rId8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6D9AF4F-8B83-4CF9-B9BC-6797249DF4F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170DAC2-FADD-411F-94E6-3F62BD7EAA7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55F5158-DF49-4522-9E30-058E5CA91374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1948D9E-673B-4494-808F-F6617CBAA3B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7FA4994-3E26-4F47-9A0C-68996DA12BD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4C7A8-6AA2-4DC1-A002-4C317C016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8D34A47-BAFD-46DC-8452-3E2DC581552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8BF3B301-075E-42D1-A5E4-E0B2B33B308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CACC434-E7E5-418E-B001-E82581AC3B19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4E433D6-4257-4996-A91D-048EB2CF82F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C4801D1-C85D-4463-B8B7-0E473DAE03E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B77ACCC-4451-4349-9B05-44B2C941973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0536AB5-172A-4DF1-A4A6-2A4FA0632A0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81000" y="609600"/>
            <a:ext cx="184150" cy="538638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2" name="Picture 10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4000" y="6076950"/>
            <a:ext cx="695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1"/>
            </a:lvl1pPr>
          </a:lstStyle>
          <a:p>
            <a:pPr>
              <a:defRPr/>
            </a:pPr>
            <a:r>
              <a:rPr lang="en-US"/>
              <a:t>Page </a:t>
            </a:r>
            <a:fld id="{DF9DF07A-B376-46C2-AB2D-45A27792F108}" type="slidenum">
              <a:rPr lang="en-US"/>
              <a:pPr>
                <a:defRPr/>
              </a:pPr>
              <a:t>‹#›</a:t>
            </a:fld>
            <a:r>
              <a:rPr lang="en-US"/>
              <a:t> of  9</a:t>
            </a:r>
            <a:r>
              <a:rPr lang="en-US" sz="1400"/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45" r:id="rId1"/>
    <p:sldLayoutId id="2147486446" r:id="rId2"/>
    <p:sldLayoutId id="2147486447" r:id="rId3"/>
    <p:sldLayoutId id="2147486448" r:id="rId4"/>
    <p:sldLayoutId id="2147486449" r:id="rId5"/>
    <p:sldLayoutId id="2147486450" r:id="rId6"/>
    <p:sldLayoutId id="2147486451" r:id="rId7"/>
    <p:sldLayoutId id="2147486452" r:id="rId8"/>
    <p:sldLayoutId id="2147486453" r:id="rId9"/>
    <p:sldLayoutId id="2147486454" r:id="rId10"/>
    <p:sldLayoutId id="2147486455" r:id="rId11"/>
    <p:sldLayoutId id="2147486456" r:id="rId12"/>
    <p:sldLayoutId id="2147486457" r:id="rId13"/>
    <p:sldLayoutId id="2147486458" r:id="rId14"/>
  </p:sldLayoutIdLst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Southeast,</a:t>
            </a:r>
            <a:r>
              <a:rPr/>
              <a:t> </a:t>
            </a:r>
            <a:r>
              <a:rPr/>
              <a:t>Botanical</a:t>
            </a:r>
            <a:r>
              <a:rPr/>
              <a:t> </a:t>
            </a:r>
            <a:r>
              <a:rPr/>
              <a:t>Heights,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Washington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Center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(September</a:t>
            </a:r>
            <a:r>
              <a:rPr/>
              <a:t> </a:t>
            </a:r>
            <a:r>
              <a:rPr/>
              <a:t>24,</a:t>
            </a:r>
            <a:r>
              <a:rPr/>
              <a:t> </a:t>
            </a:r>
            <a:r>
              <a:rPr/>
              <a:t>2019)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FPSE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"20 total crimes in August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"11.1% change compared to August 2018 (18 total crimes)"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 crime(s) against persons in August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"-75.0% change compared to August 2018 (4 crimes against persons)"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"165 total crimes in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"25.0% change compared to this time in 2018 (132 total crimes)"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"27 crime(s) against persons in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"-20.6% change compared to this time in 2018 (34 crimes against persons)"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Comparing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2019:</a:t>
            </a:r>
            <a:r>
              <a:rPr/>
              <a:t> </a:t>
            </a: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1958227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472234"/>
                <a:gridCol w="486012"/>
                <a:gridCol w="501497"/>
                <a:gridCol w="501360"/>
                <a:gridCol w="478168"/>
                <a:gridCol w="524689"/>
                <a:gridCol w="486012"/>
                <a:gridCol w="439355"/>
                <a:gridCol w="509341"/>
                <a:gridCol w="509341"/>
                <a:gridCol w="478100"/>
                <a:gridCol w="509205"/>
                <a:gridCol w="509205"/>
                <a:gridCol w="765753"/>
              </a:tblGrid>
              <a:tr h="28875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Part 1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Apr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Jun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Jul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Aug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Dec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Burgalry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107.000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5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27650</TotalTime>
  <Words>2</Words>
  <Application>Microsoft Office PowerPoint</Application>
  <PresentationFormat>On-screen Show (4:3)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Times New Roman</vt:lpstr>
      <vt:lpstr>Default Design</vt:lpstr>
      <vt:lpstr>PowerPoint Presentation</vt:lpstr>
      <vt:lpstr>PowerPoint Presentation</vt:lpstr>
      <vt:lpstr>PowerPoint Presentation</vt:lpstr>
    </vt:vector>
  </TitlesOfParts>
  <Company>BJC Health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Park Southeast, Botanical Heights, Central West End, Medical Campus</dc:title>
  <dc:creator>Washington University Medical Center</dc:creator>
  <cp:keywords/>
  <dcterms:created xsi:type="dcterms:W3CDTF">2019-09-25T03:28:29Z</dcterms:created>
  <dcterms:modified xsi:type="dcterms:W3CDTF">2019-09-25T03:28:29Z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yes</vt:lpwstr>
  </property>
  <property fmtid="{D5CDD505-2E9C-101B-9397-08002B2CF9AE}" pid="3" name="date">
    <vt:lpwstr>(September 24, 2019)</vt:lpwstr>
  </property>
  <property fmtid="{D5CDD505-2E9C-101B-9397-08002B2CF9AE}" pid="4" name="output">
    <vt:lpwstr/>
  </property>
  <property fmtid="{D5CDD505-2E9C-101B-9397-08002B2CF9AE}" pid="5" name="params">
    <vt:lpwstr/>
  </property>
</Properties>
</file>