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03" r:id="rId7"/>
    <p:sldId id="304" r:id="rId8"/>
    <p:sldId id="307" r:id="rId9"/>
    <p:sldId id="305" r:id="rId10"/>
    <p:sldId id="302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28" d="100"/>
          <a:sy n="128" d="100"/>
        </p:scale>
        <p:origin x="-448" y="-10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24854" y="1923678"/>
            <a:ext cx="27418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开发环境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react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开发环境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如何定制化配置</a:t>
            </a:r>
            <a:endParaRPr lang="zh-CN" altLang="en-US" sz="200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6747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如何安装和使用第三方库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57742" y="2068359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Create-react-</a:t>
            </a:r>
            <a:r>
              <a:rPr lang="en-US" altLang="en-US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 脚手架生成文件格式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React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官方脚手架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浏览器访问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localhost:3000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查看调试页面</a:t>
            </a:r>
            <a:endParaRPr lang="zh-CN" altLang="en-US" sz="200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32680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create-react-app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6747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start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开启调试环境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57742" y="206769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官网 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https://</a:t>
            </a:r>
            <a:r>
              <a:rPr lang="en-US" altLang="zh-CN" sz="2000" dirty="0" err="1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github.com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en-US" altLang="zh-CN" sz="2000" dirty="0" err="1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facebookincubator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/create-react-app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22236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git常用命令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90500"/>
            <a:ext cx="8191500" cy="47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如何使用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create-react-app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扩展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package.json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里的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script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字段，扩展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run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</a:t>
            </a:r>
            <a:endParaRPr lang="zh-CN" altLang="en-US" sz="200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1210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脚手架命令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6747" y="29324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</a:t>
            </a:r>
            <a:r>
              <a:rPr lang="en-US" altLang="zh-CN" sz="2000" u="none" strike="noStrike" kern="1200" cap="none" spc="0" baseline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pm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run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eject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弹出配置文件，可以自定义配置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webpack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57742" y="2068359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install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lodash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--save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安装第三方库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lodash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github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经常被墙，所以选用了墙内的码云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添加本地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ssh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到码云后台，开始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</a:t>
            </a:r>
            <a:endParaRPr lang="zh-CN" altLang="en-US" sz="200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获取课程源码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6747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项目是私有项目，所以需要把账号发给老师校验，获取项目权限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57742" y="206769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注册码云账号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(https://</a:t>
            </a:r>
            <a:r>
              <a:rPr lang="en-US" altLang="zh-CN" sz="2000" dirty="0" err="1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git.oschina.net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468</Words>
  <Application>WPS 演示</Application>
  <PresentationFormat>全屏显示(16:9)</PresentationFormat>
  <Paragraphs>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yaoying</cp:lastModifiedBy>
  <cp:revision>95</cp:revision>
  <dcterms:created xsi:type="dcterms:W3CDTF">2016-04-25T01:54:00Z</dcterms:created>
  <dcterms:modified xsi:type="dcterms:W3CDTF">2017-08-28T08:34:48Z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