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6"/>
  </p:notesMasterIdLst>
  <p:sldIdLst>
    <p:sldId id="275" r:id="rId3"/>
    <p:sldId id="256" r:id="rId4"/>
    <p:sldId id="280" r:id="rId5"/>
    <p:sldId id="303" r:id="rId6"/>
    <p:sldId id="314" r:id="rId7"/>
    <p:sldId id="282" r:id="rId8"/>
    <p:sldId id="329" r:id="rId9"/>
    <p:sldId id="318" r:id="rId10"/>
    <p:sldId id="308" r:id="rId11"/>
    <p:sldId id="315" r:id="rId12"/>
    <p:sldId id="317" r:id="rId13"/>
    <p:sldId id="319" r:id="rId14"/>
    <p:sldId id="324" r:id="rId15"/>
    <p:sldId id="320" r:id="rId16"/>
    <p:sldId id="325" r:id="rId17"/>
    <p:sldId id="321" r:id="rId18"/>
    <p:sldId id="326" r:id="rId19"/>
    <p:sldId id="322" r:id="rId20"/>
    <p:sldId id="309" r:id="rId21"/>
    <p:sldId id="327" r:id="rId22"/>
    <p:sldId id="330" r:id="rId23"/>
    <p:sldId id="328" r:id="rId24"/>
    <p:sldId id="302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45" d="100"/>
          <a:sy n="145" d="100"/>
        </p:scale>
        <p:origin x="-96" y="-176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17/9/13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21065" y="1923678"/>
            <a:ext cx="274947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基础知识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193800"/>
            <a:ext cx="4889500" cy="2755900"/>
          </a:xfrm>
          <a:prstGeom prst="rect">
            <a:avLst/>
          </a:prstGeom>
        </p:spPr>
      </p:pic>
      <p:sp>
        <p:nvSpPr>
          <p:cNvPr id="3" name="矩形"/>
          <p:cNvSpPr>
            <a:spLocks/>
          </p:cNvSpPr>
          <p:nvPr/>
        </p:nvSpPr>
        <p:spPr>
          <a:xfrm>
            <a:off x="3340151" y="497054"/>
            <a:ext cx="23073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Hello world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193800"/>
            <a:ext cx="4889500" cy="2755900"/>
          </a:xfrm>
          <a:prstGeom prst="rect">
            <a:avLst/>
          </a:prstGeom>
        </p:spPr>
      </p:pic>
      <p:sp>
        <p:nvSpPr>
          <p:cNvPr id="3" name="矩形"/>
          <p:cNvSpPr>
            <a:spLocks/>
          </p:cNvSpPr>
          <p:nvPr/>
        </p:nvSpPr>
        <p:spPr>
          <a:xfrm>
            <a:off x="3340151" y="497054"/>
            <a:ext cx="19805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{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渲染变量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}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193800"/>
            <a:ext cx="4965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7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0"/>
            <a:ext cx="4526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组件之间用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props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传递数据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组件里使用this.props获取值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使用&lt;组件 数据=“值”&gt;的形式传递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如果组件只有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render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函数，还可以用函数的形式写组件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83768" y="483518"/>
            <a:ext cx="32752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组件之间传递数据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0"/>
            <a:ext cx="52285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组件内部通过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state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管理状态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Constructor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设置出事状态，记得执行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super(props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JSX本质就是js，所以直接数组.map渲染列表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就是一个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不可变的对象，使用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this.state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83768" y="483518"/>
            <a:ext cx="26212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组件内部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1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403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charset="0"/>
              </a:rPr>
              <a:t>onClick点击事件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this引用的问题，需要在构造函数里用bind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绑定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JSX里，onClick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={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this.函数名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}来绑定事件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this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setState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修改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，记得返回新的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，而不是修改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635896" y="483518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2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0"/>
            <a:ext cx="7563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组件有若干钩子函数，在组件不同的状态执行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组件重新渲染生命周期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初始化周期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组件卸载声明周期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7418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生命周期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5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基础知识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进阶使用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0"/>
            <a:ext cx="49769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9144000" cy="37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1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0"/>
            <a:ext cx="44823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帮互助你构建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UI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的库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一切皆组件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Facebook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出品，专注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View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全部使用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语法，最新版本为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16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3571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默认还是版本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15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，手动更新为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16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主要变更了错误处理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生命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周期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、打包，对开发影响不是特别大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React16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是第一个核心代码重写的版本，整体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变化不大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--save </a:t>
            </a:r>
            <a:r>
              <a:rPr lang="en-US" altLang="zh-CN" sz="2000" dirty="0" err="1"/>
              <a:t>react@next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react-dom@next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入门实例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608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R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Hello World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class语法新建组件，render里直接使用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import React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render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函数返回值就是输出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 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会把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转成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en-US" altLang="en-US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执行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7494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30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charset="0"/>
              </a:rPr>
              <a:t>的View层语法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Class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要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写成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className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Js里直接写html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变量用{}包裹即可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3647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模拟李云龙管理独立团，学习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Api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对组件间通信通过属性传递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块一切都是组件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类实现组件，使用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独立团项目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5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3494</TotalTime>
  <Words>326</Words>
  <Application>Microsoft Macintosh PowerPoint</Application>
  <PresentationFormat>全屏显示(16:9)</PresentationFormat>
  <Paragraphs>65</Paragraphs>
  <Slides>23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147</cp:revision>
  <dcterms:created xsi:type="dcterms:W3CDTF">2016-04-25T01:54:29Z</dcterms:created>
  <dcterms:modified xsi:type="dcterms:W3CDTF">2017-09-15T00:41:39Z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