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0"/>
  </p:notesMasterIdLst>
  <p:sldIdLst>
    <p:sldId id="275" r:id="rId3"/>
    <p:sldId id="334" r:id="rId4"/>
    <p:sldId id="364" r:id="rId5"/>
    <p:sldId id="335" r:id="rId6"/>
    <p:sldId id="365" r:id="rId7"/>
    <p:sldId id="336" r:id="rId8"/>
    <p:sldId id="302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39" d="100"/>
          <a:sy n="139" d="100"/>
        </p:scale>
        <p:origin x="-112" y="-184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17/10/12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727614" y="1923678"/>
            <a:ext cx="1736373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需求分析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页面架构和用户交互流程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67249" y="336383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交互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页面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需求分析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>
            <a:off x="251520" y="483518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页面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0" name="圆角矩形"/>
          <p:cNvSpPr>
            <a:spLocks/>
          </p:cNvSpPr>
          <p:nvPr/>
        </p:nvSpPr>
        <p:spPr>
          <a:xfrm>
            <a:off x="3645462" y="1529904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牛人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1" name="圆角矩形"/>
          <p:cNvSpPr>
            <a:spLocks/>
          </p:cNvSpPr>
          <p:nvPr/>
        </p:nvSpPr>
        <p:spPr>
          <a:xfrm>
            <a:off x="1702362" y="2458591"/>
            <a:ext cx="1428750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登录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圆角矩形"/>
          <p:cNvSpPr>
            <a:spLocks/>
          </p:cNvSpPr>
          <p:nvPr/>
        </p:nvSpPr>
        <p:spPr>
          <a:xfrm>
            <a:off x="3648637" y="2458591"/>
            <a:ext cx="1430337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求职信息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圆角矩形"/>
          <p:cNvSpPr>
            <a:spLocks/>
          </p:cNvSpPr>
          <p:nvPr/>
        </p:nvSpPr>
        <p:spPr>
          <a:xfrm>
            <a:off x="3645462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职位列表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" name="下箭头"/>
          <p:cNvSpPr>
            <a:spLocks/>
          </p:cNvSpPr>
          <p:nvPr/>
        </p:nvSpPr>
        <p:spPr>
          <a:xfrm>
            <a:off x="4253475" y="20791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6" name="下箭头"/>
          <p:cNvSpPr>
            <a:spLocks/>
          </p:cNvSpPr>
          <p:nvPr/>
        </p:nvSpPr>
        <p:spPr>
          <a:xfrm>
            <a:off x="4253475" y="30443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" name="圆角矩形"/>
          <p:cNvSpPr>
            <a:spLocks/>
          </p:cNvSpPr>
          <p:nvPr/>
        </p:nvSpPr>
        <p:spPr>
          <a:xfrm>
            <a:off x="1691680" y="1491630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用户中心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圆角矩形"/>
          <p:cNvSpPr>
            <a:spLocks/>
          </p:cNvSpPr>
          <p:nvPr/>
        </p:nvSpPr>
        <p:spPr>
          <a:xfrm>
            <a:off x="1691680" y="3507854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注册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圆角矩形"/>
          <p:cNvSpPr>
            <a:spLocks/>
          </p:cNvSpPr>
          <p:nvPr/>
        </p:nvSpPr>
        <p:spPr>
          <a:xfrm>
            <a:off x="1691680" y="4443958"/>
            <a:ext cx="1430337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信息完善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圆角矩形"/>
          <p:cNvSpPr>
            <a:spLocks/>
          </p:cNvSpPr>
          <p:nvPr/>
        </p:nvSpPr>
        <p:spPr>
          <a:xfrm>
            <a:off x="3635896" y="4443958"/>
            <a:ext cx="3456384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聊天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圆角矩形"/>
          <p:cNvSpPr>
            <a:spLocks/>
          </p:cNvSpPr>
          <p:nvPr/>
        </p:nvSpPr>
        <p:spPr>
          <a:xfrm>
            <a:off x="5652120" y="1563638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OSS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圆角矩形"/>
          <p:cNvSpPr>
            <a:spLocks/>
          </p:cNvSpPr>
          <p:nvPr/>
        </p:nvSpPr>
        <p:spPr>
          <a:xfrm>
            <a:off x="5655295" y="2492325"/>
            <a:ext cx="1430337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管理职位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圆角矩形"/>
          <p:cNvSpPr>
            <a:spLocks/>
          </p:cNvSpPr>
          <p:nvPr/>
        </p:nvSpPr>
        <p:spPr>
          <a:xfrm>
            <a:off x="5652120" y="3508325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查看牛人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下箭头"/>
          <p:cNvSpPr>
            <a:spLocks/>
          </p:cNvSpPr>
          <p:nvPr/>
        </p:nvSpPr>
        <p:spPr>
          <a:xfrm>
            <a:off x="6260133" y="2112913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0" name="下箭头"/>
          <p:cNvSpPr>
            <a:spLocks/>
          </p:cNvSpPr>
          <p:nvPr/>
        </p:nvSpPr>
        <p:spPr>
          <a:xfrm>
            <a:off x="6260133" y="3078113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1" name="下箭头"/>
          <p:cNvSpPr>
            <a:spLocks/>
          </p:cNvSpPr>
          <p:nvPr/>
        </p:nvSpPr>
        <p:spPr>
          <a:xfrm>
            <a:off x="4283968" y="4083918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2" name="下箭头"/>
          <p:cNvSpPr>
            <a:spLocks/>
          </p:cNvSpPr>
          <p:nvPr/>
        </p:nvSpPr>
        <p:spPr>
          <a:xfrm>
            <a:off x="6228184" y="4011910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27492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文件架构和规范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server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后端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express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目录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src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前端源码目录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核根据功能文件夹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: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component,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container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reducers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项目骨架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3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router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怎么划分页面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Login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reigster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页面不需要权限认证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进入应用时获取用户信息，用户未登录跳转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login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页面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用户信息，聊天列表，职位列表页面共享底部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页面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骨架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0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其他注意事项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axios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发送异步请求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Mongodb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字段设计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管理所有数据，组件尽量用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antd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-mobile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，弱化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css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其他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1509</TotalTime>
  <Words>102</Words>
  <Application>Microsoft Macintosh PowerPoint</Application>
  <PresentationFormat>全屏显示(16:9)</PresentationFormat>
  <Paragraphs>39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woniuppp sheng</cp:lastModifiedBy>
  <cp:revision>250</cp:revision>
  <cp:lastPrinted>2017-09-22T12:32:34Z</cp:lastPrinted>
  <dcterms:created xsi:type="dcterms:W3CDTF">2016-04-25T01:54:29Z</dcterms:created>
  <dcterms:modified xsi:type="dcterms:W3CDTF">2017-10-12T03:46:16Z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